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9" r:id="rId4"/>
    <p:sldId id="262" r:id="rId5"/>
    <p:sldId id="268" r:id="rId6"/>
    <p:sldId id="278" r:id="rId7"/>
    <p:sldId id="267" r:id="rId8"/>
    <p:sldId id="264" r:id="rId9"/>
    <p:sldId id="263" r:id="rId10"/>
    <p:sldId id="274" r:id="rId11"/>
    <p:sldId id="270" r:id="rId12"/>
    <p:sldId id="273" r:id="rId13"/>
    <p:sldId id="271" r:id="rId14"/>
    <p:sldId id="265" r:id="rId15"/>
    <p:sldId id="260" r:id="rId16"/>
    <p:sldId id="261" r:id="rId17"/>
    <p:sldId id="276" r:id="rId18"/>
    <p:sldId id="272" r:id="rId19"/>
    <p:sldId id="259" r:id="rId20"/>
    <p:sldId id="258" r:id="rId21"/>
    <p:sldId id="277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7BB3"/>
    <a:srgbClr val="FF9686"/>
    <a:srgbClr val="4472C4"/>
    <a:srgbClr val="FCF6F6"/>
    <a:srgbClr val="EFEA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8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F27D29-39D1-4705-B211-B790AC156022}" type="datetimeFigureOut">
              <a:rPr lang="ru-RU" smtClean="0"/>
              <a:t>09.06.2023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D26BE-A677-4271-ADF9-2AB64EB688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5611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AD790D-40AB-E182-FA28-5C6AD7E205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F83027B-84BA-A0F2-17BC-6D79C1F1DC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3AA090-CD48-5B66-101B-86E8D71C8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7D70A-19FE-4628-AEFD-20FDE4536303}" type="datetime1">
              <a:rPr lang="ru-RU" smtClean="0"/>
              <a:t>09.06.2023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2BDDCB-889D-89C2-1DC5-DC233D65E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64EC918-3B35-2C8F-8121-10CE711A9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EDE2-691B-4B7A-B7E8-3B953617EC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9910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51A0C4-D46F-181E-4A25-CA9BF0471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4F60DC4-825B-3ABE-9388-97137EE0AC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CAFE836-4F50-0503-3564-02019191F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3508A-04E6-4586-92BE-1932399DCF65}" type="datetime1">
              <a:rPr lang="ru-RU" smtClean="0"/>
              <a:t>09.06.2023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4571DD-D1D6-9AC5-71C6-043DFF90D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313F9AF-959F-ADD4-E1E2-18AE8BA82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EDE2-691B-4B7A-B7E8-3B953617EC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0361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AF308B8-3519-7781-343E-A6AE994D9E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13B7B30-2C07-9E7F-724E-E583B1B4B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E6D85F-8DDA-E89A-014E-7C60DA147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47818-E195-48E4-AFAD-DF823B34DB06}" type="datetime1">
              <a:rPr lang="ru-RU" smtClean="0"/>
              <a:t>09.06.2023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85AABC8-E6B4-92B4-FD7B-896507A48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1EED7DC-F910-38F1-57B4-0C0D5411F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EDE2-691B-4B7A-B7E8-3B953617EC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9042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1A1BC6-C8A5-678E-F80E-3CFC30FC8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C7FE44-EE0C-1E1D-0BF9-CCFA8FEC5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D9BE2A-B9C3-697F-4303-27B2C2920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25DB0-C3C8-45AE-99E0-046EDFB07E21}" type="datetime1">
              <a:rPr lang="ru-RU" smtClean="0"/>
              <a:t>09.06.2023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E0B285A-0712-F53F-AA55-2A9B2A948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79D2083-E7DD-C603-5122-C90436DEF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EDE2-691B-4B7A-B7E8-3B953617EC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312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E4AC9B-C392-C141-CCE0-D4D24A0E3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32807F6-9629-CD5B-6176-526E5CC86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B4D778-6A8B-59B7-F130-DA1AD9462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C5D11-91D7-4FDD-83A4-1F0DB98F8DE6}" type="datetime1">
              <a:rPr lang="ru-RU" smtClean="0"/>
              <a:t>09.06.2023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356A86-9F89-2873-3C20-13CF1D857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CA83131-7FE2-90F0-DDBE-9FE3795F3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EDE2-691B-4B7A-B7E8-3B953617EC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8461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40A73E-073A-5C60-562A-60BA1B66B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29EA9B-681A-511A-8CFA-2FC0ED3C79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70FB77E-DC7F-1E8A-DEE7-05337C60F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C7C23F5-4600-55C7-B67A-1872B6D5C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F468D-BCFA-425A-98E4-D24F1B4E29D5}" type="datetime1">
              <a:rPr lang="ru-RU" smtClean="0"/>
              <a:t>09.06.2023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CEE7A98-E7E6-6BA6-19AA-C8B588D9C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B78E5A5-FEF4-30D0-D142-D6657C8A2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EDE2-691B-4B7A-B7E8-3B953617EC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362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4CEABE-FAB9-2099-A57C-E9146286D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F091279-0776-F20B-2A07-0BB3DCEF8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98FA262-0281-4606-EB55-FE290A10AD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B64417E-EAE8-EDE6-9C06-0D611F612D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AA79C93-BDEA-0C1D-73D3-96ACF42113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001597C-F5DF-D799-03E3-8D1794817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531C8-96B4-4485-B063-59568269A742}" type="datetime1">
              <a:rPr lang="ru-RU" smtClean="0"/>
              <a:t>09.06.2023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20F2960-E7B4-FAF9-86CD-F95B889EB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8EAE40D-BAA9-330C-D7DA-861CC37EA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EDE2-691B-4B7A-B7E8-3B953617EC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8660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8F6277-62CB-F353-BDB1-0D7AE60C6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F7B0B90-9D6A-A5D6-E567-6EAE3AB3C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8B2D4-3B5E-4C73-925B-864C100313DC}" type="datetime1">
              <a:rPr lang="ru-RU" smtClean="0"/>
              <a:t>09.06.2023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64D59AB-E5C7-9462-CD22-53745AD41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B00E6BD-7278-1F85-4A6C-0C74724BB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EDE2-691B-4B7A-B7E8-3B953617EC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6466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E7C704A-1E7E-D032-916B-48930CB82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6D0DF-9CF9-49CD-91B9-18E536A8FD50}" type="datetime1">
              <a:rPr lang="ru-RU" smtClean="0"/>
              <a:t>09.06.2023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AE278C6-C761-3306-DD22-6AE066E07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D0076CF-F930-B920-A837-0840F5F63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EDE2-691B-4B7A-B7E8-3B953617EC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0498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BBE3DC-78DE-FF77-84FC-59EFD628D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37786C-9BB7-54F5-1A44-9A7D80006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36BBCDC-7C86-0183-7BD0-1E781719C4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52CBA0D-BFBF-8488-9E0D-DFE5FEB13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AF6CF-B6CD-4491-A3B1-63591DB590EF}" type="datetime1">
              <a:rPr lang="ru-RU" smtClean="0"/>
              <a:t>09.06.2023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96EBBF2-209C-8DE5-9754-6664CFE81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69AC6B3-9E8E-C140-B641-24501BB09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EDE2-691B-4B7A-B7E8-3B953617EC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2734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60E30E-3B41-AD84-C2C8-3D70403CF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75C8AEF-AB5B-25A8-2919-FE846FBE90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A396774-53D7-F1D7-9E71-E77ABF8AD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E709A41-B3C8-44BC-D99B-A68CB403F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A5FC8-54BF-44CF-B735-692C0FFE0368}" type="datetime1">
              <a:rPr lang="ru-RU" smtClean="0"/>
              <a:t>09.06.2023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D69B566-516E-5609-B0E3-63D00CBC0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3BE4228-BA49-C562-A480-DF02CCA03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EDE2-691B-4B7A-B7E8-3B953617EC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1005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CE794C-01E9-5212-D565-C18A055BB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9524858-F1DC-7A58-E07F-54F0E3F47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D83AEC2-EACE-244E-9546-288C003D21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3D5304-BE61-48A2-8DA5-489B98E90FDA}" type="datetime1">
              <a:rPr lang="ru-RU" smtClean="0"/>
              <a:t>09.06.2023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F506A3-8C2F-0971-5968-FABEEB94A4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B661539-73CB-6FD3-7E9E-723D46DC46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EEDE2-691B-4B7A-B7E8-3B953617EC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9076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47;p40">
            <a:extLst>
              <a:ext uri="{FF2B5EF4-FFF2-40B4-BE49-F238E27FC236}">
                <a16:creationId xmlns:a16="http://schemas.microsoft.com/office/drawing/2014/main" id="{B76E3DAD-32A3-03B9-1B58-E0388073F4B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4321" r="14321"/>
          <a:stretch/>
        </p:blipFill>
        <p:spPr>
          <a:xfrm>
            <a:off x="1698898" y="801050"/>
            <a:ext cx="3750525" cy="525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D5E26BB-4C40-7527-7319-D0D5BEA09155}"/>
              </a:ext>
            </a:extLst>
          </p:cNvPr>
          <p:cNvSpPr/>
          <p:nvPr/>
        </p:nvSpPr>
        <p:spPr>
          <a:xfrm>
            <a:off x="549215" y="323491"/>
            <a:ext cx="327804" cy="6211018"/>
          </a:xfrm>
          <a:prstGeom prst="rect">
            <a:avLst/>
          </a:prstGeom>
          <a:solidFill>
            <a:srgbClr val="FF9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9686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EC5F25F-7760-BAEE-1EE0-FFA3636A3F5C}"/>
              </a:ext>
            </a:extLst>
          </p:cNvPr>
          <p:cNvSpPr/>
          <p:nvPr/>
        </p:nvSpPr>
        <p:spPr>
          <a:xfrm>
            <a:off x="6096000" y="323491"/>
            <a:ext cx="5526659" cy="6211018"/>
          </a:xfrm>
          <a:prstGeom prst="rect">
            <a:avLst/>
          </a:prstGeom>
          <a:solidFill>
            <a:srgbClr val="597B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4472C4"/>
              </a:solidFill>
            </a:endParaRPr>
          </a:p>
        </p:txBody>
      </p:sp>
      <p:sp>
        <p:nvSpPr>
          <p:cNvPr id="15" name="Google Shape;244;p40">
            <a:extLst>
              <a:ext uri="{FF2B5EF4-FFF2-40B4-BE49-F238E27FC236}">
                <a16:creationId xmlns:a16="http://schemas.microsoft.com/office/drawing/2014/main" id="{FED8143C-9DC2-A236-01C5-1D6FAECCA48A}"/>
              </a:ext>
            </a:extLst>
          </p:cNvPr>
          <p:cNvSpPr txBox="1">
            <a:spLocks/>
          </p:cNvSpPr>
          <p:nvPr/>
        </p:nvSpPr>
        <p:spPr>
          <a:xfrm>
            <a:off x="7294880" y="789580"/>
            <a:ext cx="3786209" cy="247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Amatic SC"/>
              <a:buNone/>
              <a:defRPr sz="75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Amatic SC"/>
              <a:buNone/>
              <a:defRPr sz="75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Amatic SC"/>
              <a:buNone/>
              <a:defRPr sz="75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Amatic SC"/>
              <a:buNone/>
              <a:defRPr sz="75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Amatic SC"/>
              <a:buNone/>
              <a:defRPr sz="75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Amatic SC"/>
              <a:buNone/>
              <a:defRPr sz="75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Amatic SC"/>
              <a:buNone/>
              <a:defRPr sz="75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Amatic SC"/>
              <a:buNone/>
              <a:defRPr sz="75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Amatic SC"/>
              <a:buNone/>
              <a:defRPr sz="75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matic SC"/>
              <a:buNone/>
              <a:tabLst/>
              <a:defRPr/>
            </a:pPr>
            <a:endParaRPr lang="ru-RU" sz="6000" b="1" kern="0" dirty="0">
              <a:solidFill>
                <a:srgbClr val="FFFFFF"/>
              </a:solidFill>
            </a:endParaRPr>
          </a:p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matic SC"/>
              <a:buNone/>
              <a:tabLst/>
              <a:defRPr/>
            </a:pPr>
            <a:r>
              <a:rPr lang="ru-RU" sz="6000" b="1" kern="0" dirty="0">
                <a:solidFill>
                  <a:srgbClr val="FFFFFF"/>
                </a:solidFill>
              </a:rPr>
              <a:t>Цифровая</a:t>
            </a:r>
          </a:p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matic SC"/>
              <a:buNone/>
              <a:tabLst/>
              <a:defRPr/>
            </a:pPr>
            <a:r>
              <a:rPr lang="ru-RU" sz="6000" b="1" kern="0" dirty="0">
                <a:solidFill>
                  <a:srgbClr val="FFFFFF"/>
                </a:solidFill>
              </a:rPr>
              <a:t>корпоративная библиотека</a:t>
            </a:r>
            <a:endParaRPr kumimoji="0" lang="en-US" sz="6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tic SC"/>
              <a:cs typeface="Amatic SC"/>
              <a:sym typeface="Amatic SC"/>
            </a:endParaRPr>
          </a:p>
        </p:txBody>
      </p:sp>
      <p:sp>
        <p:nvSpPr>
          <p:cNvPr id="16" name="Google Shape;245;p40">
            <a:extLst>
              <a:ext uri="{FF2B5EF4-FFF2-40B4-BE49-F238E27FC236}">
                <a16:creationId xmlns:a16="http://schemas.microsoft.com/office/drawing/2014/main" id="{6DAC78B1-BD60-8CB2-80F1-9EEFA11BACF1}"/>
              </a:ext>
            </a:extLst>
          </p:cNvPr>
          <p:cNvSpPr txBox="1">
            <a:spLocks/>
          </p:cNvSpPr>
          <p:nvPr/>
        </p:nvSpPr>
        <p:spPr>
          <a:xfrm>
            <a:off x="7839075" y="3354863"/>
            <a:ext cx="1924050" cy="54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matic SC"/>
              <a:buNone/>
              <a:defRPr sz="29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4000" b="1" kern="0" dirty="0">
                <a:solidFill>
                  <a:srgbClr val="FF9686"/>
                </a:solidFill>
              </a:rPr>
              <a:t>Заказчик</a:t>
            </a:r>
            <a:r>
              <a:rPr lang="en-US" sz="4000" b="1" kern="0" dirty="0">
                <a:solidFill>
                  <a:srgbClr val="FF9686"/>
                </a:solidFill>
              </a:rPr>
              <a:t>         </a:t>
            </a: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rgbClr val="FF9686"/>
              </a:solidFill>
              <a:effectLst/>
              <a:uLnTx/>
              <a:uFillTx/>
              <a:latin typeface="Amatic SC"/>
              <a:cs typeface="Amatic SC"/>
              <a:sym typeface="Amatic SC"/>
            </a:endParaRPr>
          </a:p>
        </p:txBody>
      </p:sp>
      <p:sp>
        <p:nvSpPr>
          <p:cNvPr id="17" name="Google Shape;246;p40">
            <a:extLst>
              <a:ext uri="{FF2B5EF4-FFF2-40B4-BE49-F238E27FC236}">
                <a16:creationId xmlns:a16="http://schemas.microsoft.com/office/drawing/2014/main" id="{463AE719-9D30-2351-6BF9-334512C3FF24}"/>
              </a:ext>
            </a:extLst>
          </p:cNvPr>
          <p:cNvSpPr txBox="1">
            <a:spLocks/>
          </p:cNvSpPr>
          <p:nvPr/>
        </p:nvSpPr>
        <p:spPr>
          <a:xfrm>
            <a:off x="6743147" y="4199855"/>
            <a:ext cx="4337942" cy="117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/>
            <a:r>
              <a:rPr lang="ru-RU" sz="2000" b="1" kern="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Б9121-09.03.03пикд</a:t>
            </a:r>
          </a:p>
          <a:p>
            <a:pPr marL="0" indent="0"/>
            <a:r>
              <a:rPr lang="ru-RU" sz="2000" kern="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Травка Евгения Александровна</a:t>
            </a:r>
          </a:p>
          <a:p>
            <a:pPr marL="0" indent="0"/>
            <a:r>
              <a:rPr lang="ru-RU" sz="2000" kern="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Блинов Егор Евгеньевич</a:t>
            </a:r>
            <a:endParaRPr lang="en-US" sz="2000" kern="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pPr marL="0" indent="0"/>
            <a:endParaRPr lang="en-US" sz="2000" b="1" kern="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2" name="Google Shape;246;p40">
            <a:extLst>
              <a:ext uri="{FF2B5EF4-FFF2-40B4-BE49-F238E27FC236}">
                <a16:creationId xmlns:a16="http://schemas.microsoft.com/office/drawing/2014/main" id="{18FEC5D7-9478-0017-814A-24250DEE2955}"/>
              </a:ext>
            </a:extLst>
          </p:cNvPr>
          <p:cNvSpPr txBox="1">
            <a:spLocks/>
          </p:cNvSpPr>
          <p:nvPr/>
        </p:nvSpPr>
        <p:spPr>
          <a:xfrm>
            <a:off x="6743147" y="5132034"/>
            <a:ext cx="4337942" cy="117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/>
            <a:endParaRPr lang="en-US" sz="2000" kern="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pPr marL="0" indent="0"/>
            <a:r>
              <a:rPr lang="ru-RU" sz="2000" b="1" kern="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Руководитель</a:t>
            </a:r>
          </a:p>
          <a:p>
            <a:pPr marL="0" indent="0"/>
            <a:r>
              <a:rPr lang="ru-RU" sz="2000" kern="0" dirty="0" err="1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Кленина</a:t>
            </a:r>
            <a:r>
              <a:rPr lang="ru-RU" sz="2000" kern="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Надежда Викторовна</a:t>
            </a:r>
          </a:p>
          <a:p>
            <a:pPr marL="0" indent="0"/>
            <a:endParaRPr lang="en-US" sz="2000" b="1" kern="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pic>
        <p:nvPicPr>
          <p:cNvPr id="3" name="Picture 2" descr="How and where to buy goods from Russia? A FarPost Review">
            <a:extLst>
              <a:ext uri="{FF2B5EF4-FFF2-40B4-BE49-F238E27FC236}">
                <a16:creationId xmlns:a16="http://schemas.microsoft.com/office/drawing/2014/main" id="{50CB1262-4F2E-ED28-EA9F-712CFE833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6619" y="3513312"/>
            <a:ext cx="1115377" cy="38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766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694;p98">
            <a:extLst>
              <a:ext uri="{FF2B5EF4-FFF2-40B4-BE49-F238E27FC236}">
                <a16:creationId xmlns:a16="http://schemas.microsoft.com/office/drawing/2014/main" id="{40FE0CE3-A4B6-7B74-FE1B-CE4C6A578297}"/>
              </a:ext>
            </a:extLst>
          </p:cNvPr>
          <p:cNvSpPr txBox="1">
            <a:spLocks/>
          </p:cNvSpPr>
          <p:nvPr/>
        </p:nvSpPr>
        <p:spPr>
          <a:xfrm>
            <a:off x="1716115" y="111361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matic SC"/>
              <a:buNone/>
              <a:tabLst/>
              <a:defRPr/>
            </a:pPr>
            <a:r>
              <a:rPr lang="ru-RU" sz="4400" dirty="0"/>
              <a:t>Профиль</a:t>
            </a:r>
            <a:endParaRPr kumimoji="0" lang="ru-RU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tic SC"/>
              <a:cs typeface="Amatic SC"/>
              <a:sym typeface="Amatic SC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2E4787C-47F7-DC46-B456-6C9E39BAE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89" y="2322766"/>
            <a:ext cx="11356222" cy="26438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Овал 5">
            <a:extLst>
              <a:ext uri="{FF2B5EF4-FFF2-40B4-BE49-F238E27FC236}">
                <a16:creationId xmlns:a16="http://schemas.microsoft.com/office/drawing/2014/main" id="{3AFC712E-93A6-539B-4DD3-B8533DFB5716}"/>
              </a:ext>
            </a:extLst>
          </p:cNvPr>
          <p:cNvSpPr/>
          <p:nvPr/>
        </p:nvSpPr>
        <p:spPr>
          <a:xfrm>
            <a:off x="8678425" y="2182528"/>
            <a:ext cx="3305028" cy="1942423"/>
          </a:xfrm>
          <a:custGeom>
            <a:avLst/>
            <a:gdLst>
              <a:gd name="connsiteX0" fmla="*/ 0 w 3305028"/>
              <a:gd name="connsiteY0" fmla="*/ 971212 h 1942423"/>
              <a:gd name="connsiteX1" fmla="*/ 1652514 w 3305028"/>
              <a:gd name="connsiteY1" fmla="*/ 0 h 1942423"/>
              <a:gd name="connsiteX2" fmla="*/ 3305028 w 3305028"/>
              <a:gd name="connsiteY2" fmla="*/ 971212 h 1942423"/>
              <a:gd name="connsiteX3" fmla="*/ 1652514 w 3305028"/>
              <a:gd name="connsiteY3" fmla="*/ 1942424 h 1942423"/>
              <a:gd name="connsiteX4" fmla="*/ 0 w 3305028"/>
              <a:gd name="connsiteY4" fmla="*/ 971212 h 194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5028" h="1942423" extrusionOk="0">
                <a:moveTo>
                  <a:pt x="0" y="971212"/>
                </a:moveTo>
                <a:cubicBezTo>
                  <a:pt x="-40697" y="438743"/>
                  <a:pt x="742015" y="18835"/>
                  <a:pt x="1652514" y="0"/>
                </a:cubicBezTo>
                <a:cubicBezTo>
                  <a:pt x="2521233" y="84053"/>
                  <a:pt x="3250108" y="463224"/>
                  <a:pt x="3305028" y="971212"/>
                </a:cubicBezTo>
                <a:cubicBezTo>
                  <a:pt x="3320014" y="1441878"/>
                  <a:pt x="2468668" y="2051413"/>
                  <a:pt x="1652514" y="1942424"/>
                </a:cubicBezTo>
                <a:cubicBezTo>
                  <a:pt x="727370" y="1981381"/>
                  <a:pt x="-52930" y="1598276"/>
                  <a:pt x="0" y="971212"/>
                </a:cubicBezTo>
                <a:close/>
              </a:path>
            </a:pathLst>
          </a:custGeom>
          <a:noFill/>
          <a:ln w="38100">
            <a:solidFill>
              <a:srgbClr val="FF9686"/>
            </a:solidFill>
            <a:extLst>
              <a:ext uri="{C807C97D-BFC1-408E-A445-0C87EB9F89A2}">
                <ask:lineSketchStyleProps xmlns:ask="http://schemas.microsoft.com/office/drawing/2018/sketchyshapes" sd="285666640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FAC4564-F03C-C014-68CB-54294376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799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DEEDE2-691B-4B7A-B7E8-3B953617ECE4}" type="slidenum">
              <a:rPr kumimoji="0" lang="ru-RU" sz="1600" b="0" i="0" u="none" strike="noStrike" kern="1200" cap="none" spc="0" normalizeH="0" baseline="0" noProof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/21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929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694;p98">
            <a:extLst>
              <a:ext uri="{FF2B5EF4-FFF2-40B4-BE49-F238E27FC236}">
                <a16:creationId xmlns:a16="http://schemas.microsoft.com/office/drawing/2014/main" id="{40FE0CE3-A4B6-7B74-FE1B-CE4C6A578297}"/>
              </a:ext>
            </a:extLst>
          </p:cNvPr>
          <p:cNvSpPr txBox="1">
            <a:spLocks/>
          </p:cNvSpPr>
          <p:nvPr/>
        </p:nvSpPr>
        <p:spPr>
          <a:xfrm>
            <a:off x="1835700" y="124255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matic SC"/>
              <a:buNone/>
              <a:tabLst/>
              <a:defRPr/>
            </a:pPr>
            <a:r>
              <a:rPr lang="ru-RU" sz="4400" kern="0" dirty="0">
                <a:solidFill>
                  <a:srgbClr val="000000"/>
                </a:solidFill>
              </a:rPr>
              <a:t>Главная страница</a:t>
            </a:r>
            <a:endParaRPr kumimoji="0" lang="ru-RU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sym typeface="Amatic SC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91FB2D5-5368-B0D6-9744-288EDB8E2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96" y="900722"/>
            <a:ext cx="11736408" cy="5645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23EA273-E529-137A-F4E7-0336A56DD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200" y="2658701"/>
            <a:ext cx="7895600" cy="2045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41C3B0A-6AB0-7144-01C3-C90FF5B1F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DEEDE2-691B-4B7A-B7E8-3B953617ECE4}" type="slidenum">
              <a:rPr kumimoji="0" lang="ru-RU" sz="1600" b="0" i="0" u="none" strike="noStrike" kern="1200" cap="none" spc="0" normalizeH="0" baseline="0" noProof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/21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381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694;p98">
            <a:extLst>
              <a:ext uri="{FF2B5EF4-FFF2-40B4-BE49-F238E27FC236}">
                <a16:creationId xmlns:a16="http://schemas.microsoft.com/office/drawing/2014/main" id="{40FE0CE3-A4B6-7B74-FE1B-CE4C6A578297}"/>
              </a:ext>
            </a:extLst>
          </p:cNvPr>
          <p:cNvSpPr txBox="1">
            <a:spLocks/>
          </p:cNvSpPr>
          <p:nvPr/>
        </p:nvSpPr>
        <p:spPr>
          <a:xfrm>
            <a:off x="1835700" y="124255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matic SC"/>
              <a:buNone/>
              <a:tabLst/>
              <a:defRPr/>
            </a:pPr>
            <a:r>
              <a:rPr lang="ru-RU" sz="4000" dirty="0"/>
              <a:t>Разделы </a:t>
            </a:r>
            <a:r>
              <a:rPr lang="en-US" sz="4000" dirty="0"/>
              <a:t>“</a:t>
            </a:r>
            <a:r>
              <a:rPr lang="ru-RU" sz="4000" dirty="0"/>
              <a:t>Читаю сейчас</a:t>
            </a:r>
            <a:r>
              <a:rPr lang="en-US" sz="4000" dirty="0"/>
              <a:t>”</a:t>
            </a:r>
            <a:r>
              <a:rPr lang="ru-RU" sz="4000" dirty="0"/>
              <a:t> и</a:t>
            </a:r>
            <a:r>
              <a:rPr lang="en-US" sz="4000" dirty="0"/>
              <a:t>“</a:t>
            </a:r>
            <a:r>
              <a:rPr lang="ru-RU" sz="4000" dirty="0"/>
              <a:t>Прочитанное</a:t>
            </a:r>
            <a:r>
              <a:rPr lang="en-US" sz="4000" dirty="0"/>
              <a:t>”</a:t>
            </a:r>
            <a:endParaRPr kumimoji="0" lang="ru-RU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tic SC"/>
              <a:cs typeface="Amatic SC"/>
              <a:sym typeface="Amatic SC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34C3A7-70F4-A774-5603-868978BA1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37" y="887755"/>
            <a:ext cx="4814625" cy="31204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8B13842-A9FF-108D-A3DE-04DC9A81B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414" y="3543300"/>
            <a:ext cx="7711649" cy="29402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C233A1D-0733-8B19-619E-2526D552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350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DEEDE2-691B-4B7A-B7E8-3B953617ECE4}" type="slidenum">
              <a:rPr kumimoji="0" lang="ru-RU" sz="1600" b="0" i="0" u="none" strike="noStrike" kern="1200" cap="none" spc="0" normalizeH="0" baseline="0" noProof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/21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4827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694;p98">
            <a:extLst>
              <a:ext uri="{FF2B5EF4-FFF2-40B4-BE49-F238E27FC236}">
                <a16:creationId xmlns:a16="http://schemas.microsoft.com/office/drawing/2014/main" id="{40FE0CE3-A4B6-7B74-FE1B-CE4C6A578297}"/>
              </a:ext>
            </a:extLst>
          </p:cNvPr>
          <p:cNvSpPr txBox="1">
            <a:spLocks/>
          </p:cNvSpPr>
          <p:nvPr/>
        </p:nvSpPr>
        <p:spPr>
          <a:xfrm>
            <a:off x="1835700" y="0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matic SC"/>
              <a:buNone/>
              <a:tabLst/>
              <a:defRPr/>
            </a:pPr>
            <a:r>
              <a:rPr lang="ru-RU" sz="4400" kern="0" dirty="0">
                <a:solidFill>
                  <a:srgbClr val="000000"/>
                </a:solidFill>
              </a:rPr>
              <a:t>Страница книги</a:t>
            </a:r>
            <a:endParaRPr kumimoji="0" lang="ru-RU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tic SC"/>
              <a:cs typeface="Amatic SC"/>
              <a:sym typeface="Amatic SC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9BD17CB-7A7D-0CA4-3750-44E7EF63A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2305" y="763500"/>
            <a:ext cx="10407390" cy="6000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08C066D-27E0-506E-D75C-D31648E81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DEEDE2-691B-4B7A-B7E8-3B953617ECE4}" type="slidenum">
              <a:rPr kumimoji="0" lang="ru-RU" sz="1600" b="0" i="0" u="none" strike="noStrike" kern="1200" cap="none" spc="0" normalizeH="0" baseline="0" noProof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/21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7569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209E22D-A70C-3B38-6889-1FCFC9441337}"/>
              </a:ext>
            </a:extLst>
          </p:cNvPr>
          <p:cNvSpPr/>
          <p:nvPr/>
        </p:nvSpPr>
        <p:spPr>
          <a:xfrm rot="5400000">
            <a:off x="5932098" y="811742"/>
            <a:ext cx="327804" cy="10862960"/>
          </a:xfrm>
          <a:prstGeom prst="rect">
            <a:avLst/>
          </a:prstGeom>
          <a:solidFill>
            <a:srgbClr val="FF9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9686"/>
              </a:solidFill>
              <a:highlight>
                <a:srgbClr val="4472C4"/>
              </a:highlight>
            </a:endParaRPr>
          </a:p>
        </p:txBody>
      </p:sp>
      <p:sp>
        <p:nvSpPr>
          <p:cNvPr id="5" name="Google Shape;3694;p98">
            <a:extLst>
              <a:ext uri="{FF2B5EF4-FFF2-40B4-BE49-F238E27FC236}">
                <a16:creationId xmlns:a16="http://schemas.microsoft.com/office/drawing/2014/main" id="{40FE0CE3-A4B6-7B74-FE1B-CE4C6A578297}"/>
              </a:ext>
            </a:extLst>
          </p:cNvPr>
          <p:cNvSpPr txBox="1">
            <a:spLocks/>
          </p:cNvSpPr>
          <p:nvPr/>
        </p:nvSpPr>
        <p:spPr>
          <a:xfrm>
            <a:off x="1358765" y="6828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lvl="1" algn="ctr">
              <a:buClr>
                <a:srgbClr val="000000"/>
              </a:buClr>
              <a:buSzPts val="3700"/>
              <a:defRPr/>
            </a:pPr>
            <a:r>
              <a:rPr kumimoji="0" lang="ru-RU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tic SC"/>
                <a:cs typeface="Amatic SC"/>
                <a:sym typeface="Amatic SC"/>
              </a:rPr>
              <a:t>Бронирования</a:t>
            </a:r>
          </a:p>
        </p:txBody>
      </p:sp>
      <p:grpSp>
        <p:nvGrpSpPr>
          <p:cNvPr id="6" name="Google Shape;1831;p55">
            <a:extLst>
              <a:ext uri="{FF2B5EF4-FFF2-40B4-BE49-F238E27FC236}">
                <a16:creationId xmlns:a16="http://schemas.microsoft.com/office/drawing/2014/main" id="{70E885C8-C3D6-CCDA-F7EC-60160C0AD558}"/>
              </a:ext>
            </a:extLst>
          </p:cNvPr>
          <p:cNvGrpSpPr/>
          <p:nvPr/>
        </p:nvGrpSpPr>
        <p:grpSpPr>
          <a:xfrm>
            <a:off x="8948625" y="2004686"/>
            <a:ext cx="3166923" cy="4108036"/>
            <a:chOff x="1528275" y="238125"/>
            <a:chExt cx="4560975" cy="5237925"/>
          </a:xfrm>
        </p:grpSpPr>
        <p:sp>
          <p:nvSpPr>
            <p:cNvPr id="7" name="Google Shape;1832;p55">
              <a:extLst>
                <a:ext uri="{FF2B5EF4-FFF2-40B4-BE49-F238E27FC236}">
                  <a16:creationId xmlns:a16="http://schemas.microsoft.com/office/drawing/2014/main" id="{4E9ABF29-6A17-9DB7-A686-1FBB725D7C9F}"/>
                </a:ext>
              </a:extLst>
            </p:cNvPr>
            <p:cNvSpPr/>
            <p:nvPr/>
          </p:nvSpPr>
          <p:spPr>
            <a:xfrm>
              <a:off x="2642075" y="238125"/>
              <a:ext cx="3340775" cy="4106250"/>
            </a:xfrm>
            <a:custGeom>
              <a:avLst/>
              <a:gdLst/>
              <a:ahLst/>
              <a:cxnLst/>
              <a:rect l="l" t="t" r="r" b="b"/>
              <a:pathLst>
                <a:path w="133631" h="164250" extrusionOk="0">
                  <a:moveTo>
                    <a:pt x="19107" y="0"/>
                  </a:moveTo>
                  <a:lnTo>
                    <a:pt x="0" y="150259"/>
                  </a:lnTo>
                  <a:lnTo>
                    <a:pt x="109699" y="164209"/>
                  </a:lnTo>
                  <a:lnTo>
                    <a:pt x="109708" y="164210"/>
                  </a:lnTo>
                  <a:cubicBezTo>
                    <a:pt x="109920" y="164237"/>
                    <a:pt x="110130" y="164250"/>
                    <a:pt x="110337" y="164250"/>
                  </a:cubicBezTo>
                  <a:cubicBezTo>
                    <a:pt x="112812" y="164250"/>
                    <a:pt x="114959" y="162408"/>
                    <a:pt x="115277" y="159889"/>
                  </a:cubicBezTo>
                  <a:lnTo>
                    <a:pt x="133475" y="16804"/>
                  </a:lnTo>
                  <a:cubicBezTo>
                    <a:pt x="133630" y="15576"/>
                    <a:pt x="132761" y="14455"/>
                    <a:pt x="131533" y="14299"/>
                  </a:cubicBezTo>
                  <a:lnTo>
                    <a:pt x="1910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1833;p55">
              <a:extLst>
                <a:ext uri="{FF2B5EF4-FFF2-40B4-BE49-F238E27FC236}">
                  <a16:creationId xmlns:a16="http://schemas.microsoft.com/office/drawing/2014/main" id="{CFA6F831-723E-2EEB-0FEB-CD43B59F5896}"/>
                </a:ext>
              </a:extLst>
            </p:cNvPr>
            <p:cNvSpPr/>
            <p:nvPr/>
          </p:nvSpPr>
          <p:spPr>
            <a:xfrm>
              <a:off x="5725950" y="1225175"/>
              <a:ext cx="363300" cy="226000"/>
            </a:xfrm>
            <a:custGeom>
              <a:avLst/>
              <a:gdLst/>
              <a:ahLst/>
              <a:cxnLst/>
              <a:rect l="l" t="t" r="r" b="b"/>
              <a:pathLst>
                <a:path w="14532" h="9040" extrusionOk="0">
                  <a:moveTo>
                    <a:pt x="930" y="0"/>
                  </a:moveTo>
                  <a:lnTo>
                    <a:pt x="0" y="7309"/>
                  </a:lnTo>
                  <a:lnTo>
                    <a:pt x="13602" y="9039"/>
                  </a:lnTo>
                  <a:lnTo>
                    <a:pt x="14532" y="1731"/>
                  </a:lnTo>
                  <a:lnTo>
                    <a:pt x="930" y="0"/>
                  </a:ln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1834;p55">
              <a:extLst>
                <a:ext uri="{FF2B5EF4-FFF2-40B4-BE49-F238E27FC236}">
                  <a16:creationId xmlns:a16="http://schemas.microsoft.com/office/drawing/2014/main" id="{F8C1F283-8AA5-5172-B3C0-15BAECE5E5AB}"/>
                </a:ext>
              </a:extLst>
            </p:cNvPr>
            <p:cNvSpPr/>
            <p:nvPr/>
          </p:nvSpPr>
          <p:spPr>
            <a:xfrm>
              <a:off x="5725950" y="1225175"/>
              <a:ext cx="363300" cy="226000"/>
            </a:xfrm>
            <a:custGeom>
              <a:avLst/>
              <a:gdLst/>
              <a:ahLst/>
              <a:cxnLst/>
              <a:rect l="l" t="t" r="r" b="b"/>
              <a:pathLst>
                <a:path w="14532" h="9040" extrusionOk="0">
                  <a:moveTo>
                    <a:pt x="930" y="0"/>
                  </a:moveTo>
                  <a:lnTo>
                    <a:pt x="0" y="7309"/>
                  </a:lnTo>
                  <a:lnTo>
                    <a:pt x="13602" y="9039"/>
                  </a:lnTo>
                  <a:lnTo>
                    <a:pt x="14532" y="1731"/>
                  </a:lnTo>
                  <a:lnTo>
                    <a:pt x="930" y="0"/>
                  </a:lnTo>
                  <a:close/>
                </a:path>
              </a:pathLst>
            </a:custGeom>
            <a:solidFill>
              <a:srgbClr val="99B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1835;p55">
              <a:extLst>
                <a:ext uri="{FF2B5EF4-FFF2-40B4-BE49-F238E27FC236}">
                  <a16:creationId xmlns:a16="http://schemas.microsoft.com/office/drawing/2014/main" id="{A6B73D80-036C-4020-93DA-2776C152BCE5}"/>
                </a:ext>
              </a:extLst>
            </p:cNvPr>
            <p:cNvSpPr/>
            <p:nvPr/>
          </p:nvSpPr>
          <p:spPr>
            <a:xfrm>
              <a:off x="2770575" y="354800"/>
              <a:ext cx="3106575" cy="3909550"/>
            </a:xfrm>
            <a:custGeom>
              <a:avLst/>
              <a:gdLst/>
              <a:ahLst/>
              <a:cxnLst/>
              <a:rect l="l" t="t" r="r" b="b"/>
              <a:pathLst>
                <a:path w="124263" h="156382" extrusionOk="0">
                  <a:moveTo>
                    <a:pt x="18178" y="0"/>
                  </a:moveTo>
                  <a:lnTo>
                    <a:pt x="0" y="142886"/>
                  </a:lnTo>
                  <a:lnTo>
                    <a:pt x="106085" y="156381"/>
                  </a:lnTo>
                  <a:lnTo>
                    <a:pt x="124263" y="13496"/>
                  </a:lnTo>
                  <a:lnTo>
                    <a:pt x="1817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1836;p55">
              <a:extLst>
                <a:ext uri="{FF2B5EF4-FFF2-40B4-BE49-F238E27FC236}">
                  <a16:creationId xmlns:a16="http://schemas.microsoft.com/office/drawing/2014/main" id="{FBE00229-CE8C-79AD-96F1-2FBA9902CB75}"/>
                </a:ext>
              </a:extLst>
            </p:cNvPr>
            <p:cNvSpPr/>
            <p:nvPr/>
          </p:nvSpPr>
          <p:spPr>
            <a:xfrm>
              <a:off x="2657950" y="296025"/>
              <a:ext cx="3106575" cy="3909575"/>
            </a:xfrm>
            <a:custGeom>
              <a:avLst/>
              <a:gdLst/>
              <a:ahLst/>
              <a:cxnLst/>
              <a:rect l="l" t="t" r="r" b="b"/>
              <a:pathLst>
                <a:path w="124263" h="156383" extrusionOk="0">
                  <a:moveTo>
                    <a:pt x="18177" y="1"/>
                  </a:moveTo>
                  <a:lnTo>
                    <a:pt x="0" y="142886"/>
                  </a:lnTo>
                  <a:lnTo>
                    <a:pt x="106085" y="156382"/>
                  </a:lnTo>
                  <a:lnTo>
                    <a:pt x="124263" y="13497"/>
                  </a:lnTo>
                  <a:lnTo>
                    <a:pt x="1817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1837;p55">
              <a:extLst>
                <a:ext uri="{FF2B5EF4-FFF2-40B4-BE49-F238E27FC236}">
                  <a16:creationId xmlns:a16="http://schemas.microsoft.com/office/drawing/2014/main" id="{EBEB8081-5C3B-CAAF-C4EB-02BBFEDB0804}"/>
                </a:ext>
              </a:extLst>
            </p:cNvPr>
            <p:cNvSpPr/>
            <p:nvPr/>
          </p:nvSpPr>
          <p:spPr>
            <a:xfrm>
              <a:off x="3152050" y="643250"/>
              <a:ext cx="2644425" cy="348800"/>
            </a:xfrm>
            <a:custGeom>
              <a:avLst/>
              <a:gdLst/>
              <a:ahLst/>
              <a:cxnLst/>
              <a:rect l="l" t="t" r="r" b="b"/>
              <a:pathLst>
                <a:path w="105777" h="13952" extrusionOk="0">
                  <a:moveTo>
                    <a:pt x="64" y="1"/>
                  </a:moveTo>
                  <a:lnTo>
                    <a:pt x="0" y="503"/>
                  </a:lnTo>
                  <a:lnTo>
                    <a:pt x="105713" y="13952"/>
                  </a:lnTo>
                  <a:lnTo>
                    <a:pt x="105777" y="13449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1838;p55">
              <a:extLst>
                <a:ext uri="{FF2B5EF4-FFF2-40B4-BE49-F238E27FC236}">
                  <a16:creationId xmlns:a16="http://schemas.microsoft.com/office/drawing/2014/main" id="{25287836-7699-21E0-0DAB-CAF91DA5F177}"/>
                </a:ext>
              </a:extLst>
            </p:cNvPr>
            <p:cNvSpPr/>
            <p:nvPr/>
          </p:nvSpPr>
          <p:spPr>
            <a:xfrm>
              <a:off x="3146050" y="823075"/>
              <a:ext cx="2644425" cy="348800"/>
            </a:xfrm>
            <a:custGeom>
              <a:avLst/>
              <a:gdLst/>
              <a:ahLst/>
              <a:cxnLst/>
              <a:rect l="l" t="t" r="r" b="b"/>
              <a:pathLst>
                <a:path w="105777" h="13952" extrusionOk="0">
                  <a:moveTo>
                    <a:pt x="64" y="1"/>
                  </a:moveTo>
                  <a:lnTo>
                    <a:pt x="0" y="503"/>
                  </a:lnTo>
                  <a:lnTo>
                    <a:pt x="105713" y="13952"/>
                  </a:lnTo>
                  <a:lnTo>
                    <a:pt x="105777" y="13449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1839;p55">
              <a:extLst>
                <a:ext uri="{FF2B5EF4-FFF2-40B4-BE49-F238E27FC236}">
                  <a16:creationId xmlns:a16="http://schemas.microsoft.com/office/drawing/2014/main" id="{302E9C1E-4A58-0D41-5C2C-8C7574902AD3}"/>
                </a:ext>
              </a:extLst>
            </p:cNvPr>
            <p:cNvSpPr/>
            <p:nvPr/>
          </p:nvSpPr>
          <p:spPr>
            <a:xfrm>
              <a:off x="3123500" y="1000600"/>
              <a:ext cx="2644450" cy="348825"/>
            </a:xfrm>
            <a:custGeom>
              <a:avLst/>
              <a:gdLst/>
              <a:ahLst/>
              <a:cxnLst/>
              <a:rect l="l" t="t" r="r" b="b"/>
              <a:pathLst>
                <a:path w="105778" h="13953" extrusionOk="0">
                  <a:moveTo>
                    <a:pt x="65" y="0"/>
                  </a:moveTo>
                  <a:lnTo>
                    <a:pt x="1" y="504"/>
                  </a:lnTo>
                  <a:lnTo>
                    <a:pt x="105714" y="13952"/>
                  </a:lnTo>
                  <a:lnTo>
                    <a:pt x="105778" y="1345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1840;p55">
              <a:extLst>
                <a:ext uri="{FF2B5EF4-FFF2-40B4-BE49-F238E27FC236}">
                  <a16:creationId xmlns:a16="http://schemas.microsoft.com/office/drawing/2014/main" id="{010705A6-6418-8C4A-189A-8BB9226E4537}"/>
                </a:ext>
              </a:extLst>
            </p:cNvPr>
            <p:cNvSpPr/>
            <p:nvPr/>
          </p:nvSpPr>
          <p:spPr>
            <a:xfrm>
              <a:off x="3115225" y="1187800"/>
              <a:ext cx="2639175" cy="358875"/>
            </a:xfrm>
            <a:custGeom>
              <a:avLst/>
              <a:gdLst/>
              <a:ahLst/>
              <a:cxnLst/>
              <a:rect l="l" t="t" r="r" b="b"/>
              <a:pathLst>
                <a:path w="105567" h="14355" extrusionOk="0">
                  <a:moveTo>
                    <a:pt x="66" y="0"/>
                  </a:moveTo>
                  <a:lnTo>
                    <a:pt x="1" y="503"/>
                  </a:lnTo>
                  <a:lnTo>
                    <a:pt x="105500" y="14354"/>
                  </a:lnTo>
                  <a:lnTo>
                    <a:pt x="105566" y="1385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1841;p55">
              <a:extLst>
                <a:ext uri="{FF2B5EF4-FFF2-40B4-BE49-F238E27FC236}">
                  <a16:creationId xmlns:a16="http://schemas.microsoft.com/office/drawing/2014/main" id="{4660B4BD-90D2-8F63-7C99-098B3E25065B}"/>
                </a:ext>
              </a:extLst>
            </p:cNvPr>
            <p:cNvSpPr/>
            <p:nvPr/>
          </p:nvSpPr>
          <p:spPr>
            <a:xfrm>
              <a:off x="3091650" y="1370375"/>
              <a:ext cx="2635200" cy="358375"/>
            </a:xfrm>
            <a:custGeom>
              <a:avLst/>
              <a:gdLst/>
              <a:ahLst/>
              <a:cxnLst/>
              <a:rect l="l" t="t" r="r" b="b"/>
              <a:pathLst>
                <a:path w="105408" h="14335" extrusionOk="0">
                  <a:moveTo>
                    <a:pt x="66" y="1"/>
                  </a:moveTo>
                  <a:lnTo>
                    <a:pt x="0" y="501"/>
                  </a:lnTo>
                  <a:lnTo>
                    <a:pt x="105342" y="14335"/>
                  </a:lnTo>
                  <a:lnTo>
                    <a:pt x="105408" y="13833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1842;p55">
              <a:extLst>
                <a:ext uri="{FF2B5EF4-FFF2-40B4-BE49-F238E27FC236}">
                  <a16:creationId xmlns:a16="http://schemas.microsoft.com/office/drawing/2014/main" id="{6128932E-86DE-E7D4-E088-980B2FBACECD}"/>
                </a:ext>
              </a:extLst>
            </p:cNvPr>
            <p:cNvSpPr/>
            <p:nvPr/>
          </p:nvSpPr>
          <p:spPr>
            <a:xfrm>
              <a:off x="3068275" y="1548450"/>
              <a:ext cx="2635225" cy="358375"/>
            </a:xfrm>
            <a:custGeom>
              <a:avLst/>
              <a:gdLst/>
              <a:ahLst/>
              <a:cxnLst/>
              <a:rect l="l" t="t" r="r" b="b"/>
              <a:pathLst>
                <a:path w="105409" h="14335" extrusionOk="0">
                  <a:moveTo>
                    <a:pt x="67" y="0"/>
                  </a:moveTo>
                  <a:lnTo>
                    <a:pt x="1" y="502"/>
                  </a:lnTo>
                  <a:lnTo>
                    <a:pt x="105342" y="14335"/>
                  </a:lnTo>
                  <a:lnTo>
                    <a:pt x="105408" y="13833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1843;p55">
              <a:extLst>
                <a:ext uri="{FF2B5EF4-FFF2-40B4-BE49-F238E27FC236}">
                  <a16:creationId xmlns:a16="http://schemas.microsoft.com/office/drawing/2014/main" id="{3E8ECA83-E88F-47F1-5D68-5AD0690ED163}"/>
                </a:ext>
              </a:extLst>
            </p:cNvPr>
            <p:cNvSpPr/>
            <p:nvPr/>
          </p:nvSpPr>
          <p:spPr>
            <a:xfrm>
              <a:off x="3046100" y="1722500"/>
              <a:ext cx="2639150" cy="358850"/>
            </a:xfrm>
            <a:custGeom>
              <a:avLst/>
              <a:gdLst/>
              <a:ahLst/>
              <a:cxnLst/>
              <a:rect l="l" t="t" r="r" b="b"/>
              <a:pathLst>
                <a:path w="105566" h="14354" extrusionOk="0">
                  <a:moveTo>
                    <a:pt x="65" y="1"/>
                  </a:moveTo>
                  <a:lnTo>
                    <a:pt x="0" y="502"/>
                  </a:lnTo>
                  <a:lnTo>
                    <a:pt x="105499" y="14353"/>
                  </a:lnTo>
                  <a:lnTo>
                    <a:pt x="105566" y="1385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1844;p55">
              <a:extLst>
                <a:ext uri="{FF2B5EF4-FFF2-40B4-BE49-F238E27FC236}">
                  <a16:creationId xmlns:a16="http://schemas.microsoft.com/office/drawing/2014/main" id="{4FCCE295-DB1A-DBFD-14A3-64C73350058E}"/>
                </a:ext>
              </a:extLst>
            </p:cNvPr>
            <p:cNvSpPr/>
            <p:nvPr/>
          </p:nvSpPr>
          <p:spPr>
            <a:xfrm>
              <a:off x="3010500" y="1888725"/>
              <a:ext cx="2644450" cy="348800"/>
            </a:xfrm>
            <a:custGeom>
              <a:avLst/>
              <a:gdLst/>
              <a:ahLst/>
              <a:cxnLst/>
              <a:rect l="l" t="t" r="r" b="b"/>
              <a:pathLst>
                <a:path w="105778" h="13952" extrusionOk="0">
                  <a:moveTo>
                    <a:pt x="65" y="1"/>
                  </a:moveTo>
                  <a:lnTo>
                    <a:pt x="1" y="503"/>
                  </a:lnTo>
                  <a:lnTo>
                    <a:pt x="105714" y="13952"/>
                  </a:lnTo>
                  <a:lnTo>
                    <a:pt x="105778" y="13449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1845;p55">
              <a:extLst>
                <a:ext uri="{FF2B5EF4-FFF2-40B4-BE49-F238E27FC236}">
                  <a16:creationId xmlns:a16="http://schemas.microsoft.com/office/drawing/2014/main" id="{F2AEAE58-2F42-CC98-AAFD-B3D454D2FDF1}"/>
                </a:ext>
              </a:extLst>
            </p:cNvPr>
            <p:cNvSpPr/>
            <p:nvPr/>
          </p:nvSpPr>
          <p:spPr>
            <a:xfrm>
              <a:off x="2987975" y="2066400"/>
              <a:ext cx="2644475" cy="348775"/>
            </a:xfrm>
            <a:custGeom>
              <a:avLst/>
              <a:gdLst/>
              <a:ahLst/>
              <a:cxnLst/>
              <a:rect l="l" t="t" r="r" b="b"/>
              <a:pathLst>
                <a:path w="105779" h="13951" extrusionOk="0">
                  <a:moveTo>
                    <a:pt x="65" y="0"/>
                  </a:moveTo>
                  <a:lnTo>
                    <a:pt x="1" y="503"/>
                  </a:lnTo>
                  <a:lnTo>
                    <a:pt x="105714" y="13951"/>
                  </a:lnTo>
                  <a:lnTo>
                    <a:pt x="105778" y="1344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1846;p55">
              <a:extLst>
                <a:ext uri="{FF2B5EF4-FFF2-40B4-BE49-F238E27FC236}">
                  <a16:creationId xmlns:a16="http://schemas.microsoft.com/office/drawing/2014/main" id="{DDDCBD19-AA32-1C59-A2AF-C9D278DACEAB}"/>
                </a:ext>
              </a:extLst>
            </p:cNvPr>
            <p:cNvSpPr/>
            <p:nvPr/>
          </p:nvSpPr>
          <p:spPr>
            <a:xfrm>
              <a:off x="2977050" y="2257325"/>
              <a:ext cx="2639150" cy="358875"/>
            </a:xfrm>
            <a:custGeom>
              <a:avLst/>
              <a:gdLst/>
              <a:ahLst/>
              <a:cxnLst/>
              <a:rect l="l" t="t" r="r" b="b"/>
              <a:pathLst>
                <a:path w="105566" h="14355" extrusionOk="0">
                  <a:moveTo>
                    <a:pt x="66" y="0"/>
                  </a:moveTo>
                  <a:lnTo>
                    <a:pt x="0" y="503"/>
                  </a:lnTo>
                  <a:lnTo>
                    <a:pt x="105500" y="14355"/>
                  </a:lnTo>
                  <a:lnTo>
                    <a:pt x="105565" y="1385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1847;p55">
              <a:extLst>
                <a:ext uri="{FF2B5EF4-FFF2-40B4-BE49-F238E27FC236}">
                  <a16:creationId xmlns:a16="http://schemas.microsoft.com/office/drawing/2014/main" id="{1D408F5C-0DF7-79B5-E2FC-8E9110BA1666}"/>
                </a:ext>
              </a:extLst>
            </p:cNvPr>
            <p:cNvSpPr/>
            <p:nvPr/>
          </p:nvSpPr>
          <p:spPr>
            <a:xfrm>
              <a:off x="2951900" y="2439400"/>
              <a:ext cx="2635200" cy="358375"/>
            </a:xfrm>
            <a:custGeom>
              <a:avLst/>
              <a:gdLst/>
              <a:ahLst/>
              <a:cxnLst/>
              <a:rect l="l" t="t" r="r" b="b"/>
              <a:pathLst>
                <a:path w="105408" h="14335" extrusionOk="0">
                  <a:moveTo>
                    <a:pt x="66" y="1"/>
                  </a:moveTo>
                  <a:lnTo>
                    <a:pt x="1" y="501"/>
                  </a:lnTo>
                  <a:lnTo>
                    <a:pt x="105341" y="14334"/>
                  </a:lnTo>
                  <a:lnTo>
                    <a:pt x="105407" y="13833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1848;p55">
              <a:extLst>
                <a:ext uri="{FF2B5EF4-FFF2-40B4-BE49-F238E27FC236}">
                  <a16:creationId xmlns:a16="http://schemas.microsoft.com/office/drawing/2014/main" id="{BC398117-4C0A-83D7-FF1E-FEA32E441388}"/>
                </a:ext>
              </a:extLst>
            </p:cNvPr>
            <p:cNvSpPr/>
            <p:nvPr/>
          </p:nvSpPr>
          <p:spPr>
            <a:xfrm>
              <a:off x="2928550" y="2617600"/>
              <a:ext cx="2635200" cy="358375"/>
            </a:xfrm>
            <a:custGeom>
              <a:avLst/>
              <a:gdLst/>
              <a:ahLst/>
              <a:cxnLst/>
              <a:rect l="l" t="t" r="r" b="b"/>
              <a:pathLst>
                <a:path w="105408" h="14335" extrusionOk="0">
                  <a:moveTo>
                    <a:pt x="67" y="1"/>
                  </a:moveTo>
                  <a:lnTo>
                    <a:pt x="1" y="502"/>
                  </a:lnTo>
                  <a:lnTo>
                    <a:pt x="105342" y="14334"/>
                  </a:lnTo>
                  <a:lnTo>
                    <a:pt x="105407" y="13833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1849;p55">
              <a:extLst>
                <a:ext uri="{FF2B5EF4-FFF2-40B4-BE49-F238E27FC236}">
                  <a16:creationId xmlns:a16="http://schemas.microsoft.com/office/drawing/2014/main" id="{37F112BB-80EC-790C-EC64-31B761909A70}"/>
                </a:ext>
              </a:extLst>
            </p:cNvPr>
            <p:cNvSpPr/>
            <p:nvPr/>
          </p:nvSpPr>
          <p:spPr>
            <a:xfrm>
              <a:off x="2907875" y="2792150"/>
              <a:ext cx="2639175" cy="358875"/>
            </a:xfrm>
            <a:custGeom>
              <a:avLst/>
              <a:gdLst/>
              <a:ahLst/>
              <a:cxnLst/>
              <a:rect l="l" t="t" r="r" b="b"/>
              <a:pathLst>
                <a:path w="105567" h="14355" extrusionOk="0">
                  <a:moveTo>
                    <a:pt x="67" y="0"/>
                  </a:moveTo>
                  <a:lnTo>
                    <a:pt x="1" y="503"/>
                  </a:lnTo>
                  <a:lnTo>
                    <a:pt x="105501" y="14355"/>
                  </a:lnTo>
                  <a:lnTo>
                    <a:pt x="105567" y="13853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1850;p55">
              <a:extLst>
                <a:ext uri="{FF2B5EF4-FFF2-40B4-BE49-F238E27FC236}">
                  <a16:creationId xmlns:a16="http://schemas.microsoft.com/office/drawing/2014/main" id="{F640E889-9689-F366-2E0E-38F63D160CDC}"/>
                </a:ext>
              </a:extLst>
            </p:cNvPr>
            <p:cNvSpPr/>
            <p:nvPr/>
          </p:nvSpPr>
          <p:spPr>
            <a:xfrm>
              <a:off x="2858725" y="3152225"/>
              <a:ext cx="2635225" cy="358400"/>
            </a:xfrm>
            <a:custGeom>
              <a:avLst/>
              <a:gdLst/>
              <a:ahLst/>
              <a:cxnLst/>
              <a:rect l="l" t="t" r="r" b="b"/>
              <a:pathLst>
                <a:path w="105409" h="14336" extrusionOk="0">
                  <a:moveTo>
                    <a:pt x="67" y="1"/>
                  </a:moveTo>
                  <a:lnTo>
                    <a:pt x="1" y="502"/>
                  </a:lnTo>
                  <a:lnTo>
                    <a:pt x="105342" y="14335"/>
                  </a:lnTo>
                  <a:lnTo>
                    <a:pt x="105408" y="138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1851;p55">
              <a:extLst>
                <a:ext uri="{FF2B5EF4-FFF2-40B4-BE49-F238E27FC236}">
                  <a16:creationId xmlns:a16="http://schemas.microsoft.com/office/drawing/2014/main" id="{620C42A8-2571-4EF6-1FDA-E5E8839C698D}"/>
                </a:ext>
              </a:extLst>
            </p:cNvPr>
            <p:cNvSpPr/>
            <p:nvPr/>
          </p:nvSpPr>
          <p:spPr>
            <a:xfrm>
              <a:off x="2838875" y="3326875"/>
              <a:ext cx="2639175" cy="358850"/>
            </a:xfrm>
            <a:custGeom>
              <a:avLst/>
              <a:gdLst/>
              <a:ahLst/>
              <a:cxnLst/>
              <a:rect l="l" t="t" r="r" b="b"/>
              <a:pathLst>
                <a:path w="105567" h="14354" extrusionOk="0">
                  <a:moveTo>
                    <a:pt x="66" y="1"/>
                  </a:moveTo>
                  <a:lnTo>
                    <a:pt x="1" y="502"/>
                  </a:lnTo>
                  <a:lnTo>
                    <a:pt x="105500" y="14354"/>
                  </a:lnTo>
                  <a:lnTo>
                    <a:pt x="105566" y="13852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1852;p55">
              <a:extLst>
                <a:ext uri="{FF2B5EF4-FFF2-40B4-BE49-F238E27FC236}">
                  <a16:creationId xmlns:a16="http://schemas.microsoft.com/office/drawing/2014/main" id="{71F55764-A312-F3E5-E15A-470770A939EA}"/>
                </a:ext>
              </a:extLst>
            </p:cNvPr>
            <p:cNvSpPr/>
            <p:nvPr/>
          </p:nvSpPr>
          <p:spPr>
            <a:xfrm>
              <a:off x="2815775" y="3505025"/>
              <a:ext cx="2639150" cy="358875"/>
            </a:xfrm>
            <a:custGeom>
              <a:avLst/>
              <a:gdLst/>
              <a:ahLst/>
              <a:cxnLst/>
              <a:rect l="l" t="t" r="r" b="b"/>
              <a:pathLst>
                <a:path w="105566" h="14355" extrusionOk="0">
                  <a:moveTo>
                    <a:pt x="67" y="1"/>
                  </a:moveTo>
                  <a:lnTo>
                    <a:pt x="1" y="502"/>
                  </a:lnTo>
                  <a:lnTo>
                    <a:pt x="105501" y="14355"/>
                  </a:lnTo>
                  <a:lnTo>
                    <a:pt x="105566" y="13852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1853;p55">
              <a:extLst>
                <a:ext uri="{FF2B5EF4-FFF2-40B4-BE49-F238E27FC236}">
                  <a16:creationId xmlns:a16="http://schemas.microsoft.com/office/drawing/2014/main" id="{DD7CAD57-5894-2DFB-0AD0-74EB0E9C4105}"/>
                </a:ext>
              </a:extLst>
            </p:cNvPr>
            <p:cNvSpPr/>
            <p:nvPr/>
          </p:nvSpPr>
          <p:spPr>
            <a:xfrm>
              <a:off x="2789850" y="3678925"/>
              <a:ext cx="2639150" cy="358900"/>
            </a:xfrm>
            <a:custGeom>
              <a:avLst/>
              <a:gdLst/>
              <a:ahLst/>
              <a:cxnLst/>
              <a:rect l="l" t="t" r="r" b="b"/>
              <a:pathLst>
                <a:path w="105566" h="14356" extrusionOk="0">
                  <a:moveTo>
                    <a:pt x="67" y="0"/>
                  </a:moveTo>
                  <a:lnTo>
                    <a:pt x="0" y="503"/>
                  </a:lnTo>
                  <a:lnTo>
                    <a:pt x="105499" y="14355"/>
                  </a:lnTo>
                  <a:lnTo>
                    <a:pt x="105566" y="1385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1854;p55">
              <a:extLst>
                <a:ext uri="{FF2B5EF4-FFF2-40B4-BE49-F238E27FC236}">
                  <a16:creationId xmlns:a16="http://schemas.microsoft.com/office/drawing/2014/main" id="{F7A9F6A4-4FB5-4937-C11D-C4CED29D0FCE}"/>
                </a:ext>
              </a:extLst>
            </p:cNvPr>
            <p:cNvSpPr/>
            <p:nvPr/>
          </p:nvSpPr>
          <p:spPr>
            <a:xfrm>
              <a:off x="3072725" y="367775"/>
              <a:ext cx="467950" cy="3561125"/>
            </a:xfrm>
            <a:custGeom>
              <a:avLst/>
              <a:gdLst/>
              <a:ahLst/>
              <a:cxnLst/>
              <a:rect l="l" t="t" r="r" b="b"/>
              <a:pathLst>
                <a:path w="18718" h="142445" extrusionOk="0">
                  <a:moveTo>
                    <a:pt x="18215" y="0"/>
                  </a:moveTo>
                  <a:lnTo>
                    <a:pt x="1" y="142381"/>
                  </a:lnTo>
                  <a:lnTo>
                    <a:pt x="504" y="142445"/>
                  </a:lnTo>
                  <a:lnTo>
                    <a:pt x="18718" y="65"/>
                  </a:lnTo>
                  <a:lnTo>
                    <a:pt x="18215" y="0"/>
                  </a:lnTo>
                  <a:close/>
                </a:path>
              </a:pathLst>
            </a:custGeom>
            <a:solidFill>
              <a:srgbClr val="FF7F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1855;p55">
              <a:extLst>
                <a:ext uri="{FF2B5EF4-FFF2-40B4-BE49-F238E27FC236}">
                  <a16:creationId xmlns:a16="http://schemas.microsoft.com/office/drawing/2014/main" id="{67207256-5E4B-062B-68E9-9090F638F76B}"/>
                </a:ext>
              </a:extLst>
            </p:cNvPr>
            <p:cNvSpPr/>
            <p:nvPr/>
          </p:nvSpPr>
          <p:spPr>
            <a:xfrm>
              <a:off x="3232050" y="460625"/>
              <a:ext cx="111325" cy="111400"/>
            </a:xfrm>
            <a:custGeom>
              <a:avLst/>
              <a:gdLst/>
              <a:ahLst/>
              <a:cxnLst/>
              <a:rect l="l" t="t" r="r" b="b"/>
              <a:pathLst>
                <a:path w="4453" h="4456" extrusionOk="0">
                  <a:moveTo>
                    <a:pt x="2227" y="1"/>
                  </a:moveTo>
                  <a:cubicBezTo>
                    <a:pt x="2226" y="1"/>
                    <a:pt x="2226" y="1"/>
                    <a:pt x="2225" y="1"/>
                  </a:cubicBezTo>
                  <a:cubicBezTo>
                    <a:pt x="996" y="1"/>
                    <a:pt x="1" y="998"/>
                    <a:pt x="1" y="2228"/>
                  </a:cubicBezTo>
                  <a:cubicBezTo>
                    <a:pt x="1" y="3457"/>
                    <a:pt x="996" y="4455"/>
                    <a:pt x="2225" y="4456"/>
                  </a:cubicBezTo>
                  <a:cubicBezTo>
                    <a:pt x="3454" y="4456"/>
                    <a:pt x="4451" y="3460"/>
                    <a:pt x="4452" y="2231"/>
                  </a:cubicBezTo>
                  <a:lnTo>
                    <a:pt x="4452" y="2226"/>
                  </a:lnTo>
                  <a:cubicBezTo>
                    <a:pt x="4451" y="996"/>
                    <a:pt x="3455" y="1"/>
                    <a:pt x="22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1856;p55">
              <a:extLst>
                <a:ext uri="{FF2B5EF4-FFF2-40B4-BE49-F238E27FC236}">
                  <a16:creationId xmlns:a16="http://schemas.microsoft.com/office/drawing/2014/main" id="{2B17D288-2E2E-CA98-C58A-4679B1346C58}"/>
                </a:ext>
              </a:extLst>
            </p:cNvPr>
            <p:cNvSpPr/>
            <p:nvPr/>
          </p:nvSpPr>
          <p:spPr>
            <a:xfrm>
              <a:off x="3180800" y="851475"/>
              <a:ext cx="115800" cy="108800"/>
            </a:xfrm>
            <a:custGeom>
              <a:avLst/>
              <a:gdLst/>
              <a:ahLst/>
              <a:cxnLst/>
              <a:rect l="l" t="t" r="r" b="b"/>
              <a:pathLst>
                <a:path w="4632" h="4352" extrusionOk="0">
                  <a:moveTo>
                    <a:pt x="2326" y="0"/>
                  </a:moveTo>
                  <a:cubicBezTo>
                    <a:pt x="1551" y="0"/>
                    <a:pt x="826" y="415"/>
                    <a:pt x="436" y="1099"/>
                  </a:cubicBezTo>
                  <a:cubicBezTo>
                    <a:pt x="0" y="1863"/>
                    <a:pt x="69" y="2815"/>
                    <a:pt x="608" y="3511"/>
                  </a:cubicBezTo>
                  <a:cubicBezTo>
                    <a:pt x="1027" y="4049"/>
                    <a:pt x="1665" y="4351"/>
                    <a:pt x="2326" y="4351"/>
                  </a:cubicBezTo>
                  <a:cubicBezTo>
                    <a:pt x="2518" y="4351"/>
                    <a:pt x="2711" y="4326"/>
                    <a:pt x="2902" y="4274"/>
                  </a:cubicBezTo>
                  <a:cubicBezTo>
                    <a:pt x="3749" y="4041"/>
                    <a:pt x="4374" y="3320"/>
                    <a:pt x="4485" y="2447"/>
                  </a:cubicBezTo>
                  <a:cubicBezTo>
                    <a:pt x="4631" y="1258"/>
                    <a:pt x="3792" y="173"/>
                    <a:pt x="2604" y="17"/>
                  </a:cubicBezTo>
                  <a:lnTo>
                    <a:pt x="2598" y="17"/>
                  </a:lnTo>
                  <a:cubicBezTo>
                    <a:pt x="2507" y="6"/>
                    <a:pt x="2416" y="0"/>
                    <a:pt x="232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1857;p55">
              <a:extLst>
                <a:ext uri="{FF2B5EF4-FFF2-40B4-BE49-F238E27FC236}">
                  <a16:creationId xmlns:a16="http://schemas.microsoft.com/office/drawing/2014/main" id="{6DA8C418-B225-A953-2EA7-3A8DEAE520BD}"/>
                </a:ext>
              </a:extLst>
            </p:cNvPr>
            <p:cNvSpPr/>
            <p:nvPr/>
          </p:nvSpPr>
          <p:spPr>
            <a:xfrm>
              <a:off x="3131300" y="1247800"/>
              <a:ext cx="115000" cy="108275"/>
            </a:xfrm>
            <a:custGeom>
              <a:avLst/>
              <a:gdLst/>
              <a:ahLst/>
              <a:cxnLst/>
              <a:rect l="l" t="t" r="r" b="b"/>
              <a:pathLst>
                <a:path w="4600" h="4331" extrusionOk="0">
                  <a:moveTo>
                    <a:pt x="2298" y="0"/>
                  </a:moveTo>
                  <a:cubicBezTo>
                    <a:pt x="1227" y="0"/>
                    <a:pt x="298" y="794"/>
                    <a:pt x="155" y="1885"/>
                  </a:cubicBezTo>
                  <a:cubicBezTo>
                    <a:pt x="1" y="3071"/>
                    <a:pt x="834" y="4156"/>
                    <a:pt x="2018" y="4312"/>
                  </a:cubicBezTo>
                  <a:cubicBezTo>
                    <a:pt x="2114" y="4325"/>
                    <a:pt x="2209" y="4331"/>
                    <a:pt x="2302" y="4331"/>
                  </a:cubicBezTo>
                  <a:cubicBezTo>
                    <a:pt x="3371" y="4331"/>
                    <a:pt x="4302" y="3539"/>
                    <a:pt x="4447" y="2450"/>
                  </a:cubicBezTo>
                  <a:lnTo>
                    <a:pt x="4448" y="2440"/>
                  </a:lnTo>
                  <a:cubicBezTo>
                    <a:pt x="4600" y="1255"/>
                    <a:pt x="3762" y="170"/>
                    <a:pt x="2578" y="18"/>
                  </a:cubicBezTo>
                  <a:cubicBezTo>
                    <a:pt x="2484" y="6"/>
                    <a:pt x="2390" y="0"/>
                    <a:pt x="229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1858;p55">
              <a:extLst>
                <a:ext uri="{FF2B5EF4-FFF2-40B4-BE49-F238E27FC236}">
                  <a16:creationId xmlns:a16="http://schemas.microsoft.com/office/drawing/2014/main" id="{33487275-6D22-2DAA-5A4E-D373BFE447D2}"/>
                </a:ext>
              </a:extLst>
            </p:cNvPr>
            <p:cNvSpPr/>
            <p:nvPr/>
          </p:nvSpPr>
          <p:spPr>
            <a:xfrm>
              <a:off x="3080025" y="1644175"/>
              <a:ext cx="115800" cy="108800"/>
            </a:xfrm>
            <a:custGeom>
              <a:avLst/>
              <a:gdLst/>
              <a:ahLst/>
              <a:cxnLst/>
              <a:rect l="l" t="t" r="r" b="b"/>
              <a:pathLst>
                <a:path w="4632" h="4352" extrusionOk="0">
                  <a:moveTo>
                    <a:pt x="2325" y="0"/>
                  </a:moveTo>
                  <a:cubicBezTo>
                    <a:pt x="1550" y="0"/>
                    <a:pt x="825" y="414"/>
                    <a:pt x="435" y="1099"/>
                  </a:cubicBezTo>
                  <a:cubicBezTo>
                    <a:pt x="0" y="1864"/>
                    <a:pt x="68" y="2816"/>
                    <a:pt x="608" y="3510"/>
                  </a:cubicBezTo>
                  <a:cubicBezTo>
                    <a:pt x="1027" y="4049"/>
                    <a:pt x="1665" y="4351"/>
                    <a:pt x="2326" y="4351"/>
                  </a:cubicBezTo>
                  <a:cubicBezTo>
                    <a:pt x="2518" y="4351"/>
                    <a:pt x="2711" y="4326"/>
                    <a:pt x="2902" y="4274"/>
                  </a:cubicBezTo>
                  <a:cubicBezTo>
                    <a:pt x="3750" y="4040"/>
                    <a:pt x="4374" y="3319"/>
                    <a:pt x="4484" y="2446"/>
                  </a:cubicBezTo>
                  <a:cubicBezTo>
                    <a:pt x="4631" y="1256"/>
                    <a:pt x="3788" y="169"/>
                    <a:pt x="2598" y="17"/>
                  </a:cubicBezTo>
                  <a:lnTo>
                    <a:pt x="2597" y="17"/>
                  </a:lnTo>
                  <a:cubicBezTo>
                    <a:pt x="2506" y="6"/>
                    <a:pt x="2415" y="0"/>
                    <a:pt x="232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1859;p55">
              <a:extLst>
                <a:ext uri="{FF2B5EF4-FFF2-40B4-BE49-F238E27FC236}">
                  <a16:creationId xmlns:a16="http://schemas.microsoft.com/office/drawing/2014/main" id="{96FB8771-92F3-C312-EBCA-C95795343D3F}"/>
                </a:ext>
              </a:extLst>
            </p:cNvPr>
            <p:cNvSpPr/>
            <p:nvPr/>
          </p:nvSpPr>
          <p:spPr>
            <a:xfrm>
              <a:off x="3029550" y="2040550"/>
              <a:ext cx="115900" cy="108775"/>
            </a:xfrm>
            <a:custGeom>
              <a:avLst/>
              <a:gdLst/>
              <a:ahLst/>
              <a:cxnLst/>
              <a:rect l="l" t="t" r="r" b="b"/>
              <a:pathLst>
                <a:path w="4636" h="4351" extrusionOk="0">
                  <a:moveTo>
                    <a:pt x="2327" y="0"/>
                  </a:moveTo>
                  <a:cubicBezTo>
                    <a:pt x="1552" y="0"/>
                    <a:pt x="827" y="415"/>
                    <a:pt x="436" y="1099"/>
                  </a:cubicBezTo>
                  <a:cubicBezTo>
                    <a:pt x="1" y="1863"/>
                    <a:pt x="69" y="2815"/>
                    <a:pt x="609" y="3509"/>
                  </a:cubicBezTo>
                  <a:cubicBezTo>
                    <a:pt x="1028" y="4049"/>
                    <a:pt x="1666" y="4351"/>
                    <a:pt x="2327" y="4351"/>
                  </a:cubicBezTo>
                  <a:cubicBezTo>
                    <a:pt x="2519" y="4351"/>
                    <a:pt x="2712" y="4326"/>
                    <a:pt x="2902" y="4274"/>
                  </a:cubicBezTo>
                  <a:cubicBezTo>
                    <a:pt x="3750" y="4041"/>
                    <a:pt x="4375" y="3320"/>
                    <a:pt x="4485" y="2447"/>
                  </a:cubicBezTo>
                  <a:lnTo>
                    <a:pt x="4485" y="2443"/>
                  </a:lnTo>
                  <a:cubicBezTo>
                    <a:pt x="4635" y="1253"/>
                    <a:pt x="3793" y="168"/>
                    <a:pt x="2604" y="19"/>
                  </a:cubicBezTo>
                  <a:lnTo>
                    <a:pt x="2598" y="17"/>
                  </a:lnTo>
                  <a:cubicBezTo>
                    <a:pt x="2507" y="6"/>
                    <a:pt x="2417" y="0"/>
                    <a:pt x="23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1860;p55">
              <a:extLst>
                <a:ext uri="{FF2B5EF4-FFF2-40B4-BE49-F238E27FC236}">
                  <a16:creationId xmlns:a16="http://schemas.microsoft.com/office/drawing/2014/main" id="{E8198529-5215-196C-8796-A464E218817F}"/>
                </a:ext>
              </a:extLst>
            </p:cNvPr>
            <p:cNvSpPr/>
            <p:nvPr/>
          </p:nvSpPr>
          <p:spPr>
            <a:xfrm>
              <a:off x="2980100" y="2436850"/>
              <a:ext cx="114975" cy="108300"/>
            </a:xfrm>
            <a:custGeom>
              <a:avLst/>
              <a:gdLst/>
              <a:ahLst/>
              <a:cxnLst/>
              <a:rect l="l" t="t" r="r" b="b"/>
              <a:pathLst>
                <a:path w="4599" h="4332" extrusionOk="0">
                  <a:moveTo>
                    <a:pt x="2297" y="0"/>
                  </a:moveTo>
                  <a:cubicBezTo>
                    <a:pt x="1227" y="0"/>
                    <a:pt x="297" y="795"/>
                    <a:pt x="155" y="1886"/>
                  </a:cubicBezTo>
                  <a:cubicBezTo>
                    <a:pt x="0" y="3070"/>
                    <a:pt x="833" y="4157"/>
                    <a:pt x="2017" y="4312"/>
                  </a:cubicBezTo>
                  <a:cubicBezTo>
                    <a:pt x="2113" y="4325"/>
                    <a:pt x="2208" y="4331"/>
                    <a:pt x="2303" y="4331"/>
                  </a:cubicBezTo>
                  <a:cubicBezTo>
                    <a:pt x="3371" y="4331"/>
                    <a:pt x="4300" y="3540"/>
                    <a:pt x="4445" y="2451"/>
                  </a:cubicBezTo>
                  <a:lnTo>
                    <a:pt x="4446" y="2441"/>
                  </a:lnTo>
                  <a:cubicBezTo>
                    <a:pt x="4598" y="1255"/>
                    <a:pt x="3761" y="171"/>
                    <a:pt x="2576" y="18"/>
                  </a:cubicBezTo>
                  <a:cubicBezTo>
                    <a:pt x="2482" y="6"/>
                    <a:pt x="2389" y="0"/>
                    <a:pt x="229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1861;p55">
              <a:extLst>
                <a:ext uri="{FF2B5EF4-FFF2-40B4-BE49-F238E27FC236}">
                  <a16:creationId xmlns:a16="http://schemas.microsoft.com/office/drawing/2014/main" id="{554C508F-8623-B2C4-ED2C-82D0F619DAD5}"/>
                </a:ext>
              </a:extLst>
            </p:cNvPr>
            <p:cNvSpPr/>
            <p:nvPr/>
          </p:nvSpPr>
          <p:spPr>
            <a:xfrm>
              <a:off x="2928775" y="2833200"/>
              <a:ext cx="115850" cy="108800"/>
            </a:xfrm>
            <a:custGeom>
              <a:avLst/>
              <a:gdLst/>
              <a:ahLst/>
              <a:cxnLst/>
              <a:rect l="l" t="t" r="r" b="b"/>
              <a:pathLst>
                <a:path w="4634" h="4352" extrusionOk="0">
                  <a:moveTo>
                    <a:pt x="2324" y="1"/>
                  </a:moveTo>
                  <a:cubicBezTo>
                    <a:pt x="1551" y="1"/>
                    <a:pt x="827" y="415"/>
                    <a:pt x="437" y="1099"/>
                  </a:cubicBezTo>
                  <a:cubicBezTo>
                    <a:pt x="1" y="1863"/>
                    <a:pt x="68" y="2815"/>
                    <a:pt x="608" y="3510"/>
                  </a:cubicBezTo>
                  <a:cubicBezTo>
                    <a:pt x="1027" y="4049"/>
                    <a:pt x="1665" y="4351"/>
                    <a:pt x="2327" y="4351"/>
                  </a:cubicBezTo>
                  <a:cubicBezTo>
                    <a:pt x="2518" y="4351"/>
                    <a:pt x="2711" y="4326"/>
                    <a:pt x="2901" y="4274"/>
                  </a:cubicBezTo>
                  <a:cubicBezTo>
                    <a:pt x="3750" y="4041"/>
                    <a:pt x="4375" y="3321"/>
                    <a:pt x="4485" y="2448"/>
                  </a:cubicBezTo>
                  <a:cubicBezTo>
                    <a:pt x="4634" y="1260"/>
                    <a:pt x="3795" y="175"/>
                    <a:pt x="2609" y="19"/>
                  </a:cubicBezTo>
                  <a:lnTo>
                    <a:pt x="2598" y="18"/>
                  </a:lnTo>
                  <a:cubicBezTo>
                    <a:pt x="2507" y="7"/>
                    <a:pt x="2415" y="1"/>
                    <a:pt x="23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1862;p55">
              <a:extLst>
                <a:ext uri="{FF2B5EF4-FFF2-40B4-BE49-F238E27FC236}">
                  <a16:creationId xmlns:a16="http://schemas.microsoft.com/office/drawing/2014/main" id="{39E82B85-D566-9A09-F67D-FF9AAB117BD0}"/>
                </a:ext>
              </a:extLst>
            </p:cNvPr>
            <p:cNvSpPr/>
            <p:nvPr/>
          </p:nvSpPr>
          <p:spPr>
            <a:xfrm>
              <a:off x="2878375" y="3229500"/>
              <a:ext cx="115850" cy="108775"/>
            </a:xfrm>
            <a:custGeom>
              <a:avLst/>
              <a:gdLst/>
              <a:ahLst/>
              <a:cxnLst/>
              <a:rect l="l" t="t" r="r" b="b"/>
              <a:pathLst>
                <a:path w="4634" h="4351" extrusionOk="0">
                  <a:moveTo>
                    <a:pt x="2324" y="0"/>
                  </a:moveTo>
                  <a:cubicBezTo>
                    <a:pt x="1552" y="0"/>
                    <a:pt x="828" y="412"/>
                    <a:pt x="437" y="1095"/>
                  </a:cubicBezTo>
                  <a:cubicBezTo>
                    <a:pt x="1" y="1858"/>
                    <a:pt x="66" y="2810"/>
                    <a:pt x="604" y="3505"/>
                  </a:cubicBezTo>
                  <a:cubicBezTo>
                    <a:pt x="1022" y="4047"/>
                    <a:pt x="1662" y="4350"/>
                    <a:pt x="2324" y="4350"/>
                  </a:cubicBezTo>
                  <a:cubicBezTo>
                    <a:pt x="2514" y="4350"/>
                    <a:pt x="2706" y="4325"/>
                    <a:pt x="2895" y="4274"/>
                  </a:cubicBezTo>
                  <a:cubicBezTo>
                    <a:pt x="3745" y="4043"/>
                    <a:pt x="4371" y="3325"/>
                    <a:pt x="4483" y="2452"/>
                  </a:cubicBezTo>
                  <a:lnTo>
                    <a:pt x="4484" y="2443"/>
                  </a:lnTo>
                  <a:cubicBezTo>
                    <a:pt x="4634" y="1253"/>
                    <a:pt x="3791" y="167"/>
                    <a:pt x="2602" y="18"/>
                  </a:cubicBezTo>
                  <a:cubicBezTo>
                    <a:pt x="2509" y="6"/>
                    <a:pt x="2416" y="0"/>
                    <a:pt x="23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1863;p55">
              <a:extLst>
                <a:ext uri="{FF2B5EF4-FFF2-40B4-BE49-F238E27FC236}">
                  <a16:creationId xmlns:a16="http://schemas.microsoft.com/office/drawing/2014/main" id="{BA540D4C-7362-CD58-26B8-5062EEAD7FE2}"/>
                </a:ext>
              </a:extLst>
            </p:cNvPr>
            <p:cNvSpPr/>
            <p:nvPr/>
          </p:nvSpPr>
          <p:spPr>
            <a:xfrm>
              <a:off x="2828000" y="3625925"/>
              <a:ext cx="115800" cy="108800"/>
            </a:xfrm>
            <a:custGeom>
              <a:avLst/>
              <a:gdLst/>
              <a:ahLst/>
              <a:cxnLst/>
              <a:rect l="l" t="t" r="r" b="b"/>
              <a:pathLst>
                <a:path w="4632" h="4352" extrusionOk="0">
                  <a:moveTo>
                    <a:pt x="2325" y="0"/>
                  </a:moveTo>
                  <a:cubicBezTo>
                    <a:pt x="1551" y="0"/>
                    <a:pt x="826" y="414"/>
                    <a:pt x="436" y="1099"/>
                  </a:cubicBezTo>
                  <a:cubicBezTo>
                    <a:pt x="1" y="1864"/>
                    <a:pt x="69" y="2816"/>
                    <a:pt x="608" y="3510"/>
                  </a:cubicBezTo>
                  <a:cubicBezTo>
                    <a:pt x="1027" y="4049"/>
                    <a:pt x="1665" y="4351"/>
                    <a:pt x="2326" y="4351"/>
                  </a:cubicBezTo>
                  <a:cubicBezTo>
                    <a:pt x="2518" y="4351"/>
                    <a:pt x="2711" y="4326"/>
                    <a:pt x="2902" y="4273"/>
                  </a:cubicBezTo>
                  <a:cubicBezTo>
                    <a:pt x="3751" y="4040"/>
                    <a:pt x="4376" y="3318"/>
                    <a:pt x="4485" y="2446"/>
                  </a:cubicBezTo>
                  <a:cubicBezTo>
                    <a:pt x="4631" y="1255"/>
                    <a:pt x="3788" y="169"/>
                    <a:pt x="2598" y="17"/>
                  </a:cubicBezTo>
                  <a:lnTo>
                    <a:pt x="2597" y="17"/>
                  </a:lnTo>
                  <a:cubicBezTo>
                    <a:pt x="2506" y="6"/>
                    <a:pt x="2415" y="0"/>
                    <a:pt x="232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1864;p55">
              <a:extLst>
                <a:ext uri="{FF2B5EF4-FFF2-40B4-BE49-F238E27FC236}">
                  <a16:creationId xmlns:a16="http://schemas.microsoft.com/office/drawing/2014/main" id="{8F996CEC-88AD-2E78-5A18-53E5D853D40F}"/>
                </a:ext>
              </a:extLst>
            </p:cNvPr>
            <p:cNvSpPr/>
            <p:nvPr/>
          </p:nvSpPr>
          <p:spPr>
            <a:xfrm>
              <a:off x="2971325" y="417125"/>
              <a:ext cx="314875" cy="257075"/>
            </a:xfrm>
            <a:custGeom>
              <a:avLst/>
              <a:gdLst/>
              <a:ahLst/>
              <a:cxnLst/>
              <a:rect l="l" t="t" r="r" b="b"/>
              <a:pathLst>
                <a:path w="12595" h="10283" extrusionOk="0">
                  <a:moveTo>
                    <a:pt x="5498" y="0"/>
                  </a:moveTo>
                  <a:cubicBezTo>
                    <a:pt x="5124" y="0"/>
                    <a:pt x="4750" y="31"/>
                    <a:pt x="4380" y="91"/>
                  </a:cubicBezTo>
                  <a:cubicBezTo>
                    <a:pt x="3574" y="226"/>
                    <a:pt x="2806" y="532"/>
                    <a:pt x="2129" y="989"/>
                  </a:cubicBezTo>
                  <a:cubicBezTo>
                    <a:pt x="1437" y="1448"/>
                    <a:pt x="872" y="2074"/>
                    <a:pt x="486" y="2809"/>
                  </a:cubicBezTo>
                  <a:cubicBezTo>
                    <a:pt x="157" y="3508"/>
                    <a:pt x="1" y="4274"/>
                    <a:pt x="29" y="5045"/>
                  </a:cubicBezTo>
                  <a:cubicBezTo>
                    <a:pt x="33" y="5723"/>
                    <a:pt x="143" y="6396"/>
                    <a:pt x="358" y="7039"/>
                  </a:cubicBezTo>
                  <a:cubicBezTo>
                    <a:pt x="548" y="7600"/>
                    <a:pt x="829" y="8125"/>
                    <a:pt x="1190" y="8595"/>
                  </a:cubicBezTo>
                  <a:cubicBezTo>
                    <a:pt x="1494" y="8975"/>
                    <a:pt x="1852" y="9309"/>
                    <a:pt x="2254" y="9584"/>
                  </a:cubicBezTo>
                  <a:cubicBezTo>
                    <a:pt x="2557" y="9787"/>
                    <a:pt x="2879" y="9957"/>
                    <a:pt x="3219" y="10091"/>
                  </a:cubicBezTo>
                  <a:cubicBezTo>
                    <a:pt x="3430" y="10169"/>
                    <a:pt x="3649" y="10227"/>
                    <a:pt x="3872" y="10262"/>
                  </a:cubicBezTo>
                  <a:cubicBezTo>
                    <a:pt x="3948" y="10275"/>
                    <a:pt x="4008" y="10282"/>
                    <a:pt x="4049" y="10282"/>
                  </a:cubicBezTo>
                  <a:cubicBezTo>
                    <a:pt x="4089" y="10282"/>
                    <a:pt x="4111" y="10275"/>
                    <a:pt x="4111" y="10262"/>
                  </a:cubicBezTo>
                  <a:cubicBezTo>
                    <a:pt x="4121" y="10237"/>
                    <a:pt x="4047" y="10172"/>
                    <a:pt x="3914" y="10091"/>
                  </a:cubicBezTo>
                  <a:cubicBezTo>
                    <a:pt x="3783" y="10010"/>
                    <a:pt x="3580" y="9933"/>
                    <a:pt x="3342" y="9792"/>
                  </a:cubicBezTo>
                  <a:cubicBezTo>
                    <a:pt x="3049" y="9625"/>
                    <a:pt x="2773" y="9433"/>
                    <a:pt x="2515" y="9218"/>
                  </a:cubicBezTo>
                  <a:cubicBezTo>
                    <a:pt x="2179" y="8938"/>
                    <a:pt x="1882" y="8615"/>
                    <a:pt x="1633" y="8255"/>
                  </a:cubicBezTo>
                  <a:cubicBezTo>
                    <a:pt x="1342" y="7817"/>
                    <a:pt x="1121" y="7336"/>
                    <a:pt x="978" y="6831"/>
                  </a:cubicBezTo>
                  <a:cubicBezTo>
                    <a:pt x="816" y="6247"/>
                    <a:pt x="740" y="5645"/>
                    <a:pt x="750" y="5041"/>
                  </a:cubicBezTo>
                  <a:cubicBezTo>
                    <a:pt x="742" y="4390"/>
                    <a:pt x="883" y="3747"/>
                    <a:pt x="1160" y="3160"/>
                  </a:cubicBezTo>
                  <a:cubicBezTo>
                    <a:pt x="1498" y="2547"/>
                    <a:pt x="1978" y="2025"/>
                    <a:pt x="2559" y="1638"/>
                  </a:cubicBezTo>
                  <a:cubicBezTo>
                    <a:pt x="3147" y="1242"/>
                    <a:pt x="3810" y="972"/>
                    <a:pt x="4507" y="848"/>
                  </a:cubicBezTo>
                  <a:cubicBezTo>
                    <a:pt x="4879" y="781"/>
                    <a:pt x="5257" y="748"/>
                    <a:pt x="5634" y="748"/>
                  </a:cubicBezTo>
                  <a:cubicBezTo>
                    <a:pt x="5923" y="748"/>
                    <a:pt x="6213" y="767"/>
                    <a:pt x="6500" y="806"/>
                  </a:cubicBezTo>
                  <a:cubicBezTo>
                    <a:pt x="7647" y="974"/>
                    <a:pt x="8752" y="1355"/>
                    <a:pt x="9760" y="1927"/>
                  </a:cubicBezTo>
                  <a:cubicBezTo>
                    <a:pt x="10458" y="2320"/>
                    <a:pt x="11136" y="2749"/>
                    <a:pt x="11788" y="3215"/>
                  </a:cubicBezTo>
                  <a:cubicBezTo>
                    <a:pt x="12210" y="3512"/>
                    <a:pt x="12469" y="3682"/>
                    <a:pt x="12542" y="3682"/>
                  </a:cubicBezTo>
                  <a:cubicBezTo>
                    <a:pt x="12550" y="3682"/>
                    <a:pt x="12556" y="3680"/>
                    <a:pt x="12559" y="3676"/>
                  </a:cubicBezTo>
                  <a:cubicBezTo>
                    <a:pt x="12595" y="3636"/>
                    <a:pt x="12397" y="3382"/>
                    <a:pt x="11986" y="2977"/>
                  </a:cubicBezTo>
                  <a:cubicBezTo>
                    <a:pt x="11395" y="2407"/>
                    <a:pt x="10750" y="1897"/>
                    <a:pt x="10060" y="1455"/>
                  </a:cubicBezTo>
                  <a:cubicBezTo>
                    <a:pt x="9016" y="771"/>
                    <a:pt x="7845" y="307"/>
                    <a:pt x="6616" y="91"/>
                  </a:cubicBezTo>
                  <a:cubicBezTo>
                    <a:pt x="6246" y="31"/>
                    <a:pt x="5872" y="0"/>
                    <a:pt x="5498" y="0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1865;p55">
              <a:extLst>
                <a:ext uri="{FF2B5EF4-FFF2-40B4-BE49-F238E27FC236}">
                  <a16:creationId xmlns:a16="http://schemas.microsoft.com/office/drawing/2014/main" id="{19B5D939-AF63-67CD-E5FD-5681FBDA4C2A}"/>
                </a:ext>
              </a:extLst>
            </p:cNvPr>
            <p:cNvSpPr/>
            <p:nvPr/>
          </p:nvSpPr>
          <p:spPr>
            <a:xfrm>
              <a:off x="2920900" y="813650"/>
              <a:ext cx="314975" cy="257050"/>
            </a:xfrm>
            <a:custGeom>
              <a:avLst/>
              <a:gdLst/>
              <a:ahLst/>
              <a:cxnLst/>
              <a:rect l="l" t="t" r="r" b="b"/>
              <a:pathLst>
                <a:path w="12599" h="10282" extrusionOk="0">
                  <a:moveTo>
                    <a:pt x="5502" y="0"/>
                  </a:moveTo>
                  <a:cubicBezTo>
                    <a:pt x="5128" y="0"/>
                    <a:pt x="4753" y="31"/>
                    <a:pt x="4383" y="91"/>
                  </a:cubicBezTo>
                  <a:cubicBezTo>
                    <a:pt x="3576" y="227"/>
                    <a:pt x="2806" y="535"/>
                    <a:pt x="2127" y="994"/>
                  </a:cubicBezTo>
                  <a:cubicBezTo>
                    <a:pt x="1439" y="1454"/>
                    <a:pt x="874" y="2078"/>
                    <a:pt x="485" y="2810"/>
                  </a:cubicBezTo>
                  <a:cubicBezTo>
                    <a:pt x="156" y="3507"/>
                    <a:pt x="0" y="4274"/>
                    <a:pt x="34" y="5045"/>
                  </a:cubicBezTo>
                  <a:cubicBezTo>
                    <a:pt x="37" y="5725"/>
                    <a:pt x="149" y="6399"/>
                    <a:pt x="363" y="7043"/>
                  </a:cubicBezTo>
                  <a:cubicBezTo>
                    <a:pt x="548" y="7606"/>
                    <a:pt x="830" y="8133"/>
                    <a:pt x="1194" y="8600"/>
                  </a:cubicBezTo>
                  <a:cubicBezTo>
                    <a:pt x="1495" y="8983"/>
                    <a:pt x="1854" y="9315"/>
                    <a:pt x="2260" y="9584"/>
                  </a:cubicBezTo>
                  <a:cubicBezTo>
                    <a:pt x="2558" y="9789"/>
                    <a:pt x="2879" y="9959"/>
                    <a:pt x="3218" y="10091"/>
                  </a:cubicBezTo>
                  <a:cubicBezTo>
                    <a:pt x="3430" y="10170"/>
                    <a:pt x="3649" y="10229"/>
                    <a:pt x="3872" y="10268"/>
                  </a:cubicBezTo>
                  <a:cubicBezTo>
                    <a:pt x="3973" y="10268"/>
                    <a:pt x="4047" y="10282"/>
                    <a:pt x="4086" y="10282"/>
                  </a:cubicBezTo>
                  <a:cubicBezTo>
                    <a:pt x="4105" y="10282"/>
                    <a:pt x="4115" y="10278"/>
                    <a:pt x="4115" y="10268"/>
                  </a:cubicBezTo>
                  <a:cubicBezTo>
                    <a:pt x="4121" y="10228"/>
                    <a:pt x="4050" y="10187"/>
                    <a:pt x="3923" y="10106"/>
                  </a:cubicBezTo>
                  <a:cubicBezTo>
                    <a:pt x="3796" y="10025"/>
                    <a:pt x="3588" y="9948"/>
                    <a:pt x="3351" y="9802"/>
                  </a:cubicBezTo>
                  <a:cubicBezTo>
                    <a:pt x="3058" y="9636"/>
                    <a:pt x="2782" y="9444"/>
                    <a:pt x="2524" y="9228"/>
                  </a:cubicBezTo>
                  <a:cubicBezTo>
                    <a:pt x="2187" y="8953"/>
                    <a:pt x="1891" y="8630"/>
                    <a:pt x="1646" y="8270"/>
                  </a:cubicBezTo>
                  <a:cubicBezTo>
                    <a:pt x="1352" y="7834"/>
                    <a:pt x="1129" y="7353"/>
                    <a:pt x="987" y="6846"/>
                  </a:cubicBezTo>
                  <a:cubicBezTo>
                    <a:pt x="825" y="6262"/>
                    <a:pt x="750" y="5656"/>
                    <a:pt x="763" y="5051"/>
                  </a:cubicBezTo>
                  <a:cubicBezTo>
                    <a:pt x="753" y="4400"/>
                    <a:pt x="894" y="3757"/>
                    <a:pt x="1175" y="3168"/>
                  </a:cubicBezTo>
                  <a:cubicBezTo>
                    <a:pt x="1512" y="2557"/>
                    <a:pt x="1991" y="2035"/>
                    <a:pt x="2574" y="1648"/>
                  </a:cubicBezTo>
                  <a:cubicBezTo>
                    <a:pt x="3153" y="1248"/>
                    <a:pt x="3810" y="974"/>
                    <a:pt x="4501" y="842"/>
                  </a:cubicBezTo>
                  <a:cubicBezTo>
                    <a:pt x="4874" y="776"/>
                    <a:pt x="5251" y="743"/>
                    <a:pt x="5629" y="743"/>
                  </a:cubicBezTo>
                  <a:cubicBezTo>
                    <a:pt x="5919" y="743"/>
                    <a:pt x="6210" y="762"/>
                    <a:pt x="6499" y="802"/>
                  </a:cubicBezTo>
                  <a:cubicBezTo>
                    <a:pt x="7646" y="972"/>
                    <a:pt x="8752" y="1353"/>
                    <a:pt x="9759" y="1927"/>
                  </a:cubicBezTo>
                  <a:cubicBezTo>
                    <a:pt x="10459" y="2317"/>
                    <a:pt x="11135" y="2747"/>
                    <a:pt x="11787" y="3215"/>
                  </a:cubicBezTo>
                  <a:cubicBezTo>
                    <a:pt x="12213" y="3509"/>
                    <a:pt x="12474" y="3682"/>
                    <a:pt x="12546" y="3682"/>
                  </a:cubicBezTo>
                  <a:cubicBezTo>
                    <a:pt x="12553" y="3682"/>
                    <a:pt x="12559" y="3680"/>
                    <a:pt x="12562" y="3676"/>
                  </a:cubicBezTo>
                  <a:cubicBezTo>
                    <a:pt x="12599" y="3636"/>
                    <a:pt x="12400" y="3382"/>
                    <a:pt x="11984" y="2977"/>
                  </a:cubicBezTo>
                  <a:cubicBezTo>
                    <a:pt x="11394" y="2408"/>
                    <a:pt x="10748" y="1898"/>
                    <a:pt x="10057" y="1455"/>
                  </a:cubicBezTo>
                  <a:cubicBezTo>
                    <a:pt x="9018" y="770"/>
                    <a:pt x="7847" y="305"/>
                    <a:pt x="6620" y="91"/>
                  </a:cubicBezTo>
                  <a:cubicBezTo>
                    <a:pt x="6250" y="31"/>
                    <a:pt x="5876" y="0"/>
                    <a:pt x="5502" y="0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1866;p55">
              <a:extLst>
                <a:ext uri="{FF2B5EF4-FFF2-40B4-BE49-F238E27FC236}">
                  <a16:creationId xmlns:a16="http://schemas.microsoft.com/office/drawing/2014/main" id="{978B04B1-B61D-F4C7-62D0-D392C32280FA}"/>
                </a:ext>
              </a:extLst>
            </p:cNvPr>
            <p:cNvSpPr/>
            <p:nvPr/>
          </p:nvSpPr>
          <p:spPr>
            <a:xfrm>
              <a:off x="2870575" y="1210025"/>
              <a:ext cx="314850" cy="256375"/>
            </a:xfrm>
            <a:custGeom>
              <a:avLst/>
              <a:gdLst/>
              <a:ahLst/>
              <a:cxnLst/>
              <a:rect l="l" t="t" r="r" b="b"/>
              <a:pathLst>
                <a:path w="12594" h="10255" extrusionOk="0">
                  <a:moveTo>
                    <a:pt x="5499" y="1"/>
                  </a:moveTo>
                  <a:cubicBezTo>
                    <a:pt x="5124" y="1"/>
                    <a:pt x="4750" y="31"/>
                    <a:pt x="4380" y="92"/>
                  </a:cubicBezTo>
                  <a:cubicBezTo>
                    <a:pt x="3573" y="231"/>
                    <a:pt x="2804" y="538"/>
                    <a:pt x="2124" y="995"/>
                  </a:cubicBezTo>
                  <a:cubicBezTo>
                    <a:pt x="1433" y="1451"/>
                    <a:pt x="870" y="2075"/>
                    <a:pt x="486" y="2810"/>
                  </a:cubicBezTo>
                  <a:cubicBezTo>
                    <a:pt x="157" y="3508"/>
                    <a:pt x="1" y="4275"/>
                    <a:pt x="29" y="5047"/>
                  </a:cubicBezTo>
                  <a:cubicBezTo>
                    <a:pt x="34" y="5724"/>
                    <a:pt x="145" y="6397"/>
                    <a:pt x="359" y="7039"/>
                  </a:cubicBezTo>
                  <a:cubicBezTo>
                    <a:pt x="546" y="7603"/>
                    <a:pt x="827" y="8132"/>
                    <a:pt x="1191" y="8600"/>
                  </a:cubicBezTo>
                  <a:cubicBezTo>
                    <a:pt x="1721" y="9268"/>
                    <a:pt x="2421" y="9780"/>
                    <a:pt x="3219" y="10082"/>
                  </a:cubicBezTo>
                  <a:cubicBezTo>
                    <a:pt x="3429" y="10159"/>
                    <a:pt x="3646" y="10217"/>
                    <a:pt x="3867" y="10254"/>
                  </a:cubicBezTo>
                  <a:lnTo>
                    <a:pt x="4111" y="10254"/>
                  </a:lnTo>
                  <a:cubicBezTo>
                    <a:pt x="4120" y="10229"/>
                    <a:pt x="4034" y="10179"/>
                    <a:pt x="3907" y="10098"/>
                  </a:cubicBezTo>
                  <a:cubicBezTo>
                    <a:pt x="3781" y="10017"/>
                    <a:pt x="3577" y="9936"/>
                    <a:pt x="3334" y="9793"/>
                  </a:cubicBezTo>
                  <a:cubicBezTo>
                    <a:pt x="3044" y="9624"/>
                    <a:pt x="2767" y="9433"/>
                    <a:pt x="2507" y="9220"/>
                  </a:cubicBezTo>
                  <a:cubicBezTo>
                    <a:pt x="2173" y="8939"/>
                    <a:pt x="1877" y="8616"/>
                    <a:pt x="1631" y="8256"/>
                  </a:cubicBezTo>
                  <a:cubicBezTo>
                    <a:pt x="1337" y="7820"/>
                    <a:pt x="1117" y="7339"/>
                    <a:pt x="976" y="6832"/>
                  </a:cubicBezTo>
                  <a:cubicBezTo>
                    <a:pt x="809" y="6250"/>
                    <a:pt x="733" y="5646"/>
                    <a:pt x="748" y="5042"/>
                  </a:cubicBezTo>
                  <a:cubicBezTo>
                    <a:pt x="740" y="4392"/>
                    <a:pt x="880" y="3748"/>
                    <a:pt x="1159" y="3161"/>
                  </a:cubicBezTo>
                  <a:cubicBezTo>
                    <a:pt x="1496" y="2548"/>
                    <a:pt x="1976" y="2026"/>
                    <a:pt x="2558" y="1639"/>
                  </a:cubicBezTo>
                  <a:cubicBezTo>
                    <a:pt x="3145" y="1243"/>
                    <a:pt x="3809" y="973"/>
                    <a:pt x="4506" y="847"/>
                  </a:cubicBezTo>
                  <a:cubicBezTo>
                    <a:pt x="4878" y="782"/>
                    <a:pt x="5254" y="749"/>
                    <a:pt x="5631" y="749"/>
                  </a:cubicBezTo>
                  <a:cubicBezTo>
                    <a:pt x="5921" y="749"/>
                    <a:pt x="6211" y="768"/>
                    <a:pt x="6499" y="807"/>
                  </a:cubicBezTo>
                  <a:cubicBezTo>
                    <a:pt x="7646" y="974"/>
                    <a:pt x="8752" y="1356"/>
                    <a:pt x="9759" y="1933"/>
                  </a:cubicBezTo>
                  <a:cubicBezTo>
                    <a:pt x="10456" y="2326"/>
                    <a:pt x="11133" y="2754"/>
                    <a:pt x="11787" y="3217"/>
                  </a:cubicBezTo>
                  <a:cubicBezTo>
                    <a:pt x="12207" y="3513"/>
                    <a:pt x="12467" y="3683"/>
                    <a:pt x="12541" y="3683"/>
                  </a:cubicBezTo>
                  <a:cubicBezTo>
                    <a:pt x="12549" y="3683"/>
                    <a:pt x="12554" y="3681"/>
                    <a:pt x="12558" y="3677"/>
                  </a:cubicBezTo>
                  <a:cubicBezTo>
                    <a:pt x="12593" y="3637"/>
                    <a:pt x="12396" y="3383"/>
                    <a:pt x="11980" y="2982"/>
                  </a:cubicBezTo>
                  <a:cubicBezTo>
                    <a:pt x="11392" y="2414"/>
                    <a:pt x="10747" y="1904"/>
                    <a:pt x="10059" y="1462"/>
                  </a:cubicBezTo>
                  <a:cubicBezTo>
                    <a:pt x="9017" y="773"/>
                    <a:pt x="7846" y="307"/>
                    <a:pt x="6617" y="92"/>
                  </a:cubicBezTo>
                  <a:cubicBezTo>
                    <a:pt x="6247" y="31"/>
                    <a:pt x="5873" y="1"/>
                    <a:pt x="5499" y="1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1867;p55">
              <a:extLst>
                <a:ext uri="{FF2B5EF4-FFF2-40B4-BE49-F238E27FC236}">
                  <a16:creationId xmlns:a16="http://schemas.microsoft.com/office/drawing/2014/main" id="{7A6BAB7C-D53E-0E36-2A86-DED5C69A4E00}"/>
                </a:ext>
              </a:extLst>
            </p:cNvPr>
            <p:cNvSpPr/>
            <p:nvPr/>
          </p:nvSpPr>
          <p:spPr>
            <a:xfrm>
              <a:off x="2820125" y="1606175"/>
              <a:ext cx="314875" cy="257100"/>
            </a:xfrm>
            <a:custGeom>
              <a:avLst/>
              <a:gdLst/>
              <a:ahLst/>
              <a:cxnLst/>
              <a:rect l="l" t="t" r="r" b="b"/>
              <a:pathLst>
                <a:path w="12595" h="10284" extrusionOk="0">
                  <a:moveTo>
                    <a:pt x="5498" y="1"/>
                  </a:moveTo>
                  <a:cubicBezTo>
                    <a:pt x="5124" y="1"/>
                    <a:pt x="4750" y="31"/>
                    <a:pt x="4380" y="92"/>
                  </a:cubicBezTo>
                  <a:cubicBezTo>
                    <a:pt x="3572" y="225"/>
                    <a:pt x="2805" y="531"/>
                    <a:pt x="2128" y="990"/>
                  </a:cubicBezTo>
                  <a:cubicBezTo>
                    <a:pt x="1438" y="1451"/>
                    <a:pt x="874" y="2073"/>
                    <a:pt x="485" y="2805"/>
                  </a:cubicBezTo>
                  <a:cubicBezTo>
                    <a:pt x="157" y="3503"/>
                    <a:pt x="0" y="4270"/>
                    <a:pt x="28" y="5041"/>
                  </a:cubicBezTo>
                  <a:cubicBezTo>
                    <a:pt x="37" y="5720"/>
                    <a:pt x="148" y="6393"/>
                    <a:pt x="358" y="7039"/>
                  </a:cubicBezTo>
                  <a:cubicBezTo>
                    <a:pt x="546" y="7601"/>
                    <a:pt x="827" y="8126"/>
                    <a:pt x="1189" y="8596"/>
                  </a:cubicBezTo>
                  <a:cubicBezTo>
                    <a:pt x="1492" y="8977"/>
                    <a:pt x="1853" y="9310"/>
                    <a:pt x="2260" y="9579"/>
                  </a:cubicBezTo>
                  <a:cubicBezTo>
                    <a:pt x="2557" y="9787"/>
                    <a:pt x="2878" y="9957"/>
                    <a:pt x="3218" y="10086"/>
                  </a:cubicBezTo>
                  <a:cubicBezTo>
                    <a:pt x="3429" y="10166"/>
                    <a:pt x="3649" y="10226"/>
                    <a:pt x="3871" y="10263"/>
                  </a:cubicBezTo>
                  <a:cubicBezTo>
                    <a:pt x="3948" y="10276"/>
                    <a:pt x="4008" y="10283"/>
                    <a:pt x="4048" y="10283"/>
                  </a:cubicBezTo>
                  <a:cubicBezTo>
                    <a:pt x="4089" y="10283"/>
                    <a:pt x="4110" y="10276"/>
                    <a:pt x="4110" y="10263"/>
                  </a:cubicBezTo>
                  <a:cubicBezTo>
                    <a:pt x="4120" y="10234"/>
                    <a:pt x="4041" y="10173"/>
                    <a:pt x="3909" y="10092"/>
                  </a:cubicBezTo>
                  <a:cubicBezTo>
                    <a:pt x="3777" y="10010"/>
                    <a:pt x="3574" y="9934"/>
                    <a:pt x="3336" y="9787"/>
                  </a:cubicBezTo>
                  <a:cubicBezTo>
                    <a:pt x="3043" y="9621"/>
                    <a:pt x="2767" y="9429"/>
                    <a:pt x="2509" y="9214"/>
                  </a:cubicBezTo>
                  <a:cubicBezTo>
                    <a:pt x="2172" y="8937"/>
                    <a:pt x="1875" y="8615"/>
                    <a:pt x="1627" y="8256"/>
                  </a:cubicBezTo>
                  <a:cubicBezTo>
                    <a:pt x="1337" y="7818"/>
                    <a:pt x="1115" y="7337"/>
                    <a:pt x="972" y="6831"/>
                  </a:cubicBezTo>
                  <a:cubicBezTo>
                    <a:pt x="811" y="6247"/>
                    <a:pt x="735" y="5642"/>
                    <a:pt x="744" y="5036"/>
                  </a:cubicBezTo>
                  <a:cubicBezTo>
                    <a:pt x="695" y="3661"/>
                    <a:pt x="1385" y="2364"/>
                    <a:pt x="2554" y="1639"/>
                  </a:cubicBezTo>
                  <a:cubicBezTo>
                    <a:pt x="3143" y="1244"/>
                    <a:pt x="3805" y="972"/>
                    <a:pt x="4502" y="843"/>
                  </a:cubicBezTo>
                  <a:cubicBezTo>
                    <a:pt x="4877" y="778"/>
                    <a:pt x="5256" y="745"/>
                    <a:pt x="5636" y="745"/>
                  </a:cubicBezTo>
                  <a:cubicBezTo>
                    <a:pt x="5924" y="745"/>
                    <a:pt x="6213" y="764"/>
                    <a:pt x="6500" y="802"/>
                  </a:cubicBezTo>
                  <a:cubicBezTo>
                    <a:pt x="7646" y="975"/>
                    <a:pt x="8751" y="1357"/>
                    <a:pt x="9760" y="1928"/>
                  </a:cubicBezTo>
                  <a:cubicBezTo>
                    <a:pt x="10459" y="2319"/>
                    <a:pt x="11136" y="2749"/>
                    <a:pt x="11789" y="3215"/>
                  </a:cubicBezTo>
                  <a:cubicBezTo>
                    <a:pt x="12210" y="3514"/>
                    <a:pt x="12478" y="3683"/>
                    <a:pt x="12549" y="3683"/>
                  </a:cubicBezTo>
                  <a:cubicBezTo>
                    <a:pt x="12556" y="3683"/>
                    <a:pt x="12561" y="3681"/>
                    <a:pt x="12564" y="3677"/>
                  </a:cubicBezTo>
                  <a:cubicBezTo>
                    <a:pt x="12594" y="3637"/>
                    <a:pt x="12396" y="3383"/>
                    <a:pt x="11986" y="2978"/>
                  </a:cubicBezTo>
                  <a:cubicBezTo>
                    <a:pt x="11395" y="2408"/>
                    <a:pt x="10749" y="1898"/>
                    <a:pt x="10058" y="1456"/>
                  </a:cubicBezTo>
                  <a:cubicBezTo>
                    <a:pt x="9018" y="770"/>
                    <a:pt x="7844" y="305"/>
                    <a:pt x="6615" y="92"/>
                  </a:cubicBezTo>
                  <a:cubicBezTo>
                    <a:pt x="6245" y="31"/>
                    <a:pt x="5871" y="1"/>
                    <a:pt x="5498" y="1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1868;p55">
              <a:extLst>
                <a:ext uri="{FF2B5EF4-FFF2-40B4-BE49-F238E27FC236}">
                  <a16:creationId xmlns:a16="http://schemas.microsoft.com/office/drawing/2014/main" id="{35FD2F9B-7698-0218-CAB5-80C8D4A7BEEC}"/>
                </a:ext>
              </a:extLst>
            </p:cNvPr>
            <p:cNvSpPr/>
            <p:nvPr/>
          </p:nvSpPr>
          <p:spPr>
            <a:xfrm>
              <a:off x="2769775" y="2002325"/>
              <a:ext cx="314875" cy="256725"/>
            </a:xfrm>
            <a:custGeom>
              <a:avLst/>
              <a:gdLst/>
              <a:ahLst/>
              <a:cxnLst/>
              <a:rect l="l" t="t" r="r" b="b"/>
              <a:pathLst>
                <a:path w="12595" h="10269" extrusionOk="0">
                  <a:moveTo>
                    <a:pt x="5498" y="0"/>
                  </a:moveTo>
                  <a:cubicBezTo>
                    <a:pt x="5124" y="0"/>
                    <a:pt x="4749" y="31"/>
                    <a:pt x="4379" y="91"/>
                  </a:cubicBezTo>
                  <a:cubicBezTo>
                    <a:pt x="3571" y="229"/>
                    <a:pt x="2802" y="537"/>
                    <a:pt x="2123" y="995"/>
                  </a:cubicBezTo>
                  <a:cubicBezTo>
                    <a:pt x="1433" y="1454"/>
                    <a:pt x="869" y="2078"/>
                    <a:pt x="480" y="2810"/>
                  </a:cubicBezTo>
                  <a:cubicBezTo>
                    <a:pt x="156" y="3509"/>
                    <a:pt x="0" y="4275"/>
                    <a:pt x="29" y="5045"/>
                  </a:cubicBezTo>
                  <a:cubicBezTo>
                    <a:pt x="32" y="5724"/>
                    <a:pt x="144" y="6395"/>
                    <a:pt x="359" y="7039"/>
                  </a:cubicBezTo>
                  <a:cubicBezTo>
                    <a:pt x="543" y="7603"/>
                    <a:pt x="825" y="8132"/>
                    <a:pt x="1191" y="8600"/>
                  </a:cubicBezTo>
                  <a:cubicBezTo>
                    <a:pt x="1490" y="8984"/>
                    <a:pt x="1850" y="9315"/>
                    <a:pt x="2255" y="9584"/>
                  </a:cubicBezTo>
                  <a:cubicBezTo>
                    <a:pt x="2555" y="9788"/>
                    <a:pt x="2876" y="9958"/>
                    <a:pt x="3214" y="10091"/>
                  </a:cubicBezTo>
                  <a:cubicBezTo>
                    <a:pt x="3426" y="10167"/>
                    <a:pt x="3645" y="10227"/>
                    <a:pt x="3867" y="10269"/>
                  </a:cubicBezTo>
                  <a:lnTo>
                    <a:pt x="4111" y="10269"/>
                  </a:lnTo>
                  <a:cubicBezTo>
                    <a:pt x="4116" y="10244"/>
                    <a:pt x="4036" y="10172"/>
                    <a:pt x="3909" y="10091"/>
                  </a:cubicBezTo>
                  <a:cubicBezTo>
                    <a:pt x="3781" y="10010"/>
                    <a:pt x="3575" y="9929"/>
                    <a:pt x="3336" y="9787"/>
                  </a:cubicBezTo>
                  <a:cubicBezTo>
                    <a:pt x="3045" y="9619"/>
                    <a:pt x="2768" y="9427"/>
                    <a:pt x="2509" y="9214"/>
                  </a:cubicBezTo>
                  <a:cubicBezTo>
                    <a:pt x="2172" y="8936"/>
                    <a:pt x="1877" y="8612"/>
                    <a:pt x="1632" y="8251"/>
                  </a:cubicBezTo>
                  <a:cubicBezTo>
                    <a:pt x="1340" y="7814"/>
                    <a:pt x="1118" y="7336"/>
                    <a:pt x="972" y="6831"/>
                  </a:cubicBezTo>
                  <a:cubicBezTo>
                    <a:pt x="810" y="6247"/>
                    <a:pt x="736" y="5642"/>
                    <a:pt x="750" y="5036"/>
                  </a:cubicBezTo>
                  <a:cubicBezTo>
                    <a:pt x="738" y="4385"/>
                    <a:pt x="879" y="3741"/>
                    <a:pt x="1160" y="3154"/>
                  </a:cubicBezTo>
                  <a:cubicBezTo>
                    <a:pt x="1497" y="2541"/>
                    <a:pt x="1977" y="2019"/>
                    <a:pt x="2559" y="1632"/>
                  </a:cubicBezTo>
                  <a:cubicBezTo>
                    <a:pt x="3145" y="1237"/>
                    <a:pt x="3809" y="967"/>
                    <a:pt x="4506" y="842"/>
                  </a:cubicBezTo>
                  <a:cubicBezTo>
                    <a:pt x="4878" y="776"/>
                    <a:pt x="5256" y="743"/>
                    <a:pt x="5634" y="743"/>
                  </a:cubicBezTo>
                  <a:cubicBezTo>
                    <a:pt x="5923" y="743"/>
                    <a:pt x="6212" y="762"/>
                    <a:pt x="6499" y="800"/>
                  </a:cubicBezTo>
                  <a:cubicBezTo>
                    <a:pt x="7646" y="972"/>
                    <a:pt x="8751" y="1353"/>
                    <a:pt x="9759" y="1927"/>
                  </a:cubicBezTo>
                  <a:cubicBezTo>
                    <a:pt x="10458" y="2319"/>
                    <a:pt x="11135" y="2748"/>
                    <a:pt x="11788" y="3214"/>
                  </a:cubicBezTo>
                  <a:cubicBezTo>
                    <a:pt x="12212" y="3510"/>
                    <a:pt x="12472" y="3676"/>
                    <a:pt x="12543" y="3676"/>
                  </a:cubicBezTo>
                  <a:cubicBezTo>
                    <a:pt x="12550" y="3676"/>
                    <a:pt x="12555" y="3674"/>
                    <a:pt x="12559" y="3671"/>
                  </a:cubicBezTo>
                  <a:cubicBezTo>
                    <a:pt x="12594" y="3636"/>
                    <a:pt x="12397" y="3382"/>
                    <a:pt x="11981" y="2977"/>
                  </a:cubicBezTo>
                  <a:cubicBezTo>
                    <a:pt x="11389" y="2408"/>
                    <a:pt x="10744" y="1898"/>
                    <a:pt x="10054" y="1456"/>
                  </a:cubicBezTo>
                  <a:cubicBezTo>
                    <a:pt x="9013" y="770"/>
                    <a:pt x="7843" y="305"/>
                    <a:pt x="6615" y="91"/>
                  </a:cubicBezTo>
                  <a:cubicBezTo>
                    <a:pt x="6245" y="31"/>
                    <a:pt x="5871" y="0"/>
                    <a:pt x="5498" y="0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1869;p55">
              <a:extLst>
                <a:ext uri="{FF2B5EF4-FFF2-40B4-BE49-F238E27FC236}">
                  <a16:creationId xmlns:a16="http://schemas.microsoft.com/office/drawing/2014/main" id="{EECC53E0-574D-3718-E379-9C7B4A1FCB53}"/>
                </a:ext>
              </a:extLst>
            </p:cNvPr>
            <p:cNvSpPr/>
            <p:nvPr/>
          </p:nvSpPr>
          <p:spPr>
            <a:xfrm>
              <a:off x="2719300" y="2399100"/>
              <a:ext cx="315300" cy="256325"/>
            </a:xfrm>
            <a:custGeom>
              <a:avLst/>
              <a:gdLst/>
              <a:ahLst/>
              <a:cxnLst/>
              <a:rect l="l" t="t" r="r" b="b"/>
              <a:pathLst>
                <a:path w="12612" h="10253" extrusionOk="0">
                  <a:moveTo>
                    <a:pt x="5514" y="1"/>
                  </a:moveTo>
                  <a:cubicBezTo>
                    <a:pt x="5140" y="1"/>
                    <a:pt x="4767" y="31"/>
                    <a:pt x="4396" y="92"/>
                  </a:cubicBezTo>
                  <a:cubicBezTo>
                    <a:pt x="3587" y="215"/>
                    <a:pt x="2813" y="513"/>
                    <a:pt x="2130" y="964"/>
                  </a:cubicBezTo>
                  <a:cubicBezTo>
                    <a:pt x="1438" y="1424"/>
                    <a:pt x="872" y="2050"/>
                    <a:pt x="486" y="2785"/>
                  </a:cubicBezTo>
                  <a:cubicBezTo>
                    <a:pt x="157" y="3483"/>
                    <a:pt x="1" y="4249"/>
                    <a:pt x="29" y="5021"/>
                  </a:cubicBezTo>
                  <a:cubicBezTo>
                    <a:pt x="34" y="5699"/>
                    <a:pt x="145" y="6372"/>
                    <a:pt x="360" y="7014"/>
                  </a:cubicBezTo>
                  <a:cubicBezTo>
                    <a:pt x="548" y="7576"/>
                    <a:pt x="829" y="8101"/>
                    <a:pt x="1191" y="8570"/>
                  </a:cubicBezTo>
                  <a:cubicBezTo>
                    <a:pt x="1494" y="8951"/>
                    <a:pt x="1853" y="9282"/>
                    <a:pt x="2256" y="9554"/>
                  </a:cubicBezTo>
                  <a:cubicBezTo>
                    <a:pt x="2556" y="9758"/>
                    <a:pt x="2880" y="9929"/>
                    <a:pt x="3220" y="10061"/>
                  </a:cubicBezTo>
                  <a:cubicBezTo>
                    <a:pt x="3432" y="10137"/>
                    <a:pt x="3651" y="10195"/>
                    <a:pt x="3873" y="10234"/>
                  </a:cubicBezTo>
                  <a:cubicBezTo>
                    <a:pt x="3950" y="10246"/>
                    <a:pt x="4010" y="10253"/>
                    <a:pt x="4050" y="10253"/>
                  </a:cubicBezTo>
                  <a:cubicBezTo>
                    <a:pt x="4091" y="10253"/>
                    <a:pt x="4112" y="10246"/>
                    <a:pt x="4112" y="10234"/>
                  </a:cubicBezTo>
                  <a:cubicBezTo>
                    <a:pt x="4122" y="10234"/>
                    <a:pt x="4063" y="10172"/>
                    <a:pt x="3932" y="10091"/>
                  </a:cubicBezTo>
                  <a:cubicBezTo>
                    <a:pt x="3799" y="10010"/>
                    <a:pt x="3597" y="9934"/>
                    <a:pt x="3354" y="9787"/>
                  </a:cubicBezTo>
                  <a:cubicBezTo>
                    <a:pt x="3063" y="9623"/>
                    <a:pt x="2788" y="9433"/>
                    <a:pt x="2532" y="9219"/>
                  </a:cubicBezTo>
                  <a:cubicBezTo>
                    <a:pt x="2195" y="8939"/>
                    <a:pt x="1898" y="8615"/>
                    <a:pt x="1649" y="8255"/>
                  </a:cubicBezTo>
                  <a:cubicBezTo>
                    <a:pt x="1357" y="7819"/>
                    <a:pt x="1136" y="7338"/>
                    <a:pt x="996" y="6831"/>
                  </a:cubicBezTo>
                  <a:cubicBezTo>
                    <a:pt x="831" y="6248"/>
                    <a:pt x="755" y="5645"/>
                    <a:pt x="767" y="5041"/>
                  </a:cubicBezTo>
                  <a:cubicBezTo>
                    <a:pt x="711" y="3663"/>
                    <a:pt x="1404" y="2362"/>
                    <a:pt x="2577" y="1638"/>
                  </a:cubicBezTo>
                  <a:cubicBezTo>
                    <a:pt x="3165" y="1243"/>
                    <a:pt x="3828" y="972"/>
                    <a:pt x="4524" y="842"/>
                  </a:cubicBezTo>
                  <a:cubicBezTo>
                    <a:pt x="4892" y="778"/>
                    <a:pt x="5264" y="746"/>
                    <a:pt x="5636" y="746"/>
                  </a:cubicBezTo>
                  <a:cubicBezTo>
                    <a:pt x="5930" y="746"/>
                    <a:pt x="6224" y="766"/>
                    <a:pt x="6517" y="806"/>
                  </a:cubicBezTo>
                  <a:cubicBezTo>
                    <a:pt x="7665" y="975"/>
                    <a:pt x="8769" y="1355"/>
                    <a:pt x="9778" y="1927"/>
                  </a:cubicBezTo>
                  <a:cubicBezTo>
                    <a:pt x="10476" y="2320"/>
                    <a:pt x="11153" y="2750"/>
                    <a:pt x="11805" y="3215"/>
                  </a:cubicBezTo>
                  <a:cubicBezTo>
                    <a:pt x="12227" y="3514"/>
                    <a:pt x="12488" y="3683"/>
                    <a:pt x="12560" y="3683"/>
                  </a:cubicBezTo>
                  <a:cubicBezTo>
                    <a:pt x="12568" y="3683"/>
                    <a:pt x="12573" y="3681"/>
                    <a:pt x="12576" y="3677"/>
                  </a:cubicBezTo>
                  <a:cubicBezTo>
                    <a:pt x="12612" y="3637"/>
                    <a:pt x="12414" y="3383"/>
                    <a:pt x="12003" y="2977"/>
                  </a:cubicBezTo>
                  <a:cubicBezTo>
                    <a:pt x="11412" y="2408"/>
                    <a:pt x="10767" y="1898"/>
                    <a:pt x="10076" y="1456"/>
                  </a:cubicBezTo>
                  <a:cubicBezTo>
                    <a:pt x="9033" y="772"/>
                    <a:pt x="7861" y="308"/>
                    <a:pt x="6633" y="92"/>
                  </a:cubicBezTo>
                  <a:cubicBezTo>
                    <a:pt x="6262" y="31"/>
                    <a:pt x="5888" y="1"/>
                    <a:pt x="5514" y="1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1870;p55">
              <a:extLst>
                <a:ext uri="{FF2B5EF4-FFF2-40B4-BE49-F238E27FC236}">
                  <a16:creationId xmlns:a16="http://schemas.microsoft.com/office/drawing/2014/main" id="{90492D91-B6BD-3AF8-E61B-AE296B54AA96}"/>
                </a:ext>
              </a:extLst>
            </p:cNvPr>
            <p:cNvSpPr/>
            <p:nvPr/>
          </p:nvSpPr>
          <p:spPr>
            <a:xfrm>
              <a:off x="2668900" y="2794850"/>
              <a:ext cx="314975" cy="257400"/>
            </a:xfrm>
            <a:custGeom>
              <a:avLst/>
              <a:gdLst/>
              <a:ahLst/>
              <a:cxnLst/>
              <a:rect l="l" t="t" r="r" b="b"/>
              <a:pathLst>
                <a:path w="12599" h="10296" extrusionOk="0">
                  <a:moveTo>
                    <a:pt x="5501" y="1"/>
                  </a:moveTo>
                  <a:cubicBezTo>
                    <a:pt x="5127" y="1"/>
                    <a:pt x="4753" y="31"/>
                    <a:pt x="4383" y="92"/>
                  </a:cubicBezTo>
                  <a:cubicBezTo>
                    <a:pt x="3575" y="228"/>
                    <a:pt x="2806" y="536"/>
                    <a:pt x="2127" y="995"/>
                  </a:cubicBezTo>
                  <a:cubicBezTo>
                    <a:pt x="1438" y="1455"/>
                    <a:pt x="873" y="2079"/>
                    <a:pt x="485" y="2811"/>
                  </a:cubicBezTo>
                  <a:cubicBezTo>
                    <a:pt x="156" y="3509"/>
                    <a:pt x="1" y="4275"/>
                    <a:pt x="34" y="5046"/>
                  </a:cubicBezTo>
                  <a:cubicBezTo>
                    <a:pt x="38" y="5726"/>
                    <a:pt x="149" y="6400"/>
                    <a:pt x="363" y="7044"/>
                  </a:cubicBezTo>
                  <a:cubicBezTo>
                    <a:pt x="548" y="7606"/>
                    <a:pt x="828" y="8133"/>
                    <a:pt x="1190" y="8601"/>
                  </a:cubicBezTo>
                  <a:cubicBezTo>
                    <a:pt x="1493" y="8985"/>
                    <a:pt x="1854" y="9319"/>
                    <a:pt x="2260" y="9589"/>
                  </a:cubicBezTo>
                  <a:cubicBezTo>
                    <a:pt x="2558" y="9796"/>
                    <a:pt x="2879" y="9966"/>
                    <a:pt x="3217" y="10097"/>
                  </a:cubicBezTo>
                  <a:cubicBezTo>
                    <a:pt x="3431" y="10173"/>
                    <a:pt x="3649" y="10233"/>
                    <a:pt x="3872" y="10275"/>
                  </a:cubicBezTo>
                  <a:cubicBezTo>
                    <a:pt x="3951" y="10288"/>
                    <a:pt x="4014" y="10295"/>
                    <a:pt x="4056" y="10295"/>
                  </a:cubicBezTo>
                  <a:cubicBezTo>
                    <a:pt x="4094" y="10295"/>
                    <a:pt x="4115" y="10289"/>
                    <a:pt x="4115" y="10275"/>
                  </a:cubicBezTo>
                  <a:cubicBezTo>
                    <a:pt x="4120" y="10250"/>
                    <a:pt x="4070" y="10204"/>
                    <a:pt x="3943" y="10123"/>
                  </a:cubicBezTo>
                  <a:cubicBezTo>
                    <a:pt x="3816" y="10042"/>
                    <a:pt x="3608" y="9959"/>
                    <a:pt x="3369" y="9818"/>
                  </a:cubicBezTo>
                  <a:cubicBezTo>
                    <a:pt x="3066" y="9643"/>
                    <a:pt x="2778" y="9441"/>
                    <a:pt x="2508" y="9215"/>
                  </a:cubicBezTo>
                  <a:cubicBezTo>
                    <a:pt x="2171" y="8939"/>
                    <a:pt x="1875" y="8616"/>
                    <a:pt x="1631" y="8256"/>
                  </a:cubicBezTo>
                  <a:cubicBezTo>
                    <a:pt x="1336" y="7820"/>
                    <a:pt x="1113" y="7339"/>
                    <a:pt x="972" y="6832"/>
                  </a:cubicBezTo>
                  <a:cubicBezTo>
                    <a:pt x="810" y="6247"/>
                    <a:pt x="734" y="5643"/>
                    <a:pt x="749" y="5036"/>
                  </a:cubicBezTo>
                  <a:cubicBezTo>
                    <a:pt x="738" y="4386"/>
                    <a:pt x="879" y="3742"/>
                    <a:pt x="1159" y="3155"/>
                  </a:cubicBezTo>
                  <a:cubicBezTo>
                    <a:pt x="1496" y="2543"/>
                    <a:pt x="1976" y="2022"/>
                    <a:pt x="2558" y="1634"/>
                  </a:cubicBezTo>
                  <a:cubicBezTo>
                    <a:pt x="3143" y="1238"/>
                    <a:pt x="3805" y="968"/>
                    <a:pt x="4500" y="843"/>
                  </a:cubicBezTo>
                  <a:cubicBezTo>
                    <a:pt x="4873" y="777"/>
                    <a:pt x="5251" y="744"/>
                    <a:pt x="5628" y="744"/>
                  </a:cubicBezTo>
                  <a:cubicBezTo>
                    <a:pt x="5919" y="744"/>
                    <a:pt x="6209" y="764"/>
                    <a:pt x="6498" y="803"/>
                  </a:cubicBezTo>
                  <a:cubicBezTo>
                    <a:pt x="7645" y="973"/>
                    <a:pt x="8751" y="1355"/>
                    <a:pt x="9758" y="1928"/>
                  </a:cubicBezTo>
                  <a:cubicBezTo>
                    <a:pt x="10458" y="2318"/>
                    <a:pt x="11135" y="2748"/>
                    <a:pt x="11786" y="3215"/>
                  </a:cubicBezTo>
                  <a:cubicBezTo>
                    <a:pt x="12209" y="3509"/>
                    <a:pt x="12472" y="3683"/>
                    <a:pt x="12546" y="3683"/>
                  </a:cubicBezTo>
                  <a:cubicBezTo>
                    <a:pt x="12553" y="3683"/>
                    <a:pt x="12559" y="3681"/>
                    <a:pt x="12563" y="3677"/>
                  </a:cubicBezTo>
                  <a:cubicBezTo>
                    <a:pt x="12598" y="3637"/>
                    <a:pt x="12400" y="3383"/>
                    <a:pt x="11985" y="2978"/>
                  </a:cubicBezTo>
                  <a:cubicBezTo>
                    <a:pt x="11393" y="2408"/>
                    <a:pt x="10747" y="1898"/>
                    <a:pt x="10058" y="1456"/>
                  </a:cubicBezTo>
                  <a:cubicBezTo>
                    <a:pt x="9017" y="770"/>
                    <a:pt x="7847" y="306"/>
                    <a:pt x="6619" y="92"/>
                  </a:cubicBezTo>
                  <a:cubicBezTo>
                    <a:pt x="6249" y="31"/>
                    <a:pt x="5875" y="1"/>
                    <a:pt x="5501" y="1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1871;p55">
              <a:extLst>
                <a:ext uri="{FF2B5EF4-FFF2-40B4-BE49-F238E27FC236}">
                  <a16:creationId xmlns:a16="http://schemas.microsoft.com/office/drawing/2014/main" id="{5D9DCB8E-4175-6785-C9BA-B4B3C7A1A329}"/>
                </a:ext>
              </a:extLst>
            </p:cNvPr>
            <p:cNvSpPr/>
            <p:nvPr/>
          </p:nvSpPr>
          <p:spPr>
            <a:xfrm>
              <a:off x="2618550" y="3191550"/>
              <a:ext cx="314875" cy="257050"/>
            </a:xfrm>
            <a:custGeom>
              <a:avLst/>
              <a:gdLst/>
              <a:ahLst/>
              <a:cxnLst/>
              <a:rect l="l" t="t" r="r" b="b"/>
              <a:pathLst>
                <a:path w="12595" h="10282" extrusionOk="0">
                  <a:moveTo>
                    <a:pt x="5498" y="0"/>
                  </a:moveTo>
                  <a:cubicBezTo>
                    <a:pt x="5124" y="0"/>
                    <a:pt x="4751" y="30"/>
                    <a:pt x="4380" y="91"/>
                  </a:cubicBezTo>
                  <a:cubicBezTo>
                    <a:pt x="3573" y="227"/>
                    <a:pt x="2804" y="533"/>
                    <a:pt x="2124" y="989"/>
                  </a:cubicBezTo>
                  <a:cubicBezTo>
                    <a:pt x="1434" y="1448"/>
                    <a:pt x="870" y="2074"/>
                    <a:pt x="486" y="2810"/>
                  </a:cubicBezTo>
                  <a:cubicBezTo>
                    <a:pt x="157" y="3507"/>
                    <a:pt x="1" y="4274"/>
                    <a:pt x="29" y="5045"/>
                  </a:cubicBezTo>
                  <a:cubicBezTo>
                    <a:pt x="33" y="5722"/>
                    <a:pt x="145" y="6395"/>
                    <a:pt x="358" y="7038"/>
                  </a:cubicBezTo>
                  <a:cubicBezTo>
                    <a:pt x="543" y="7601"/>
                    <a:pt x="826" y="8128"/>
                    <a:pt x="1190" y="8594"/>
                  </a:cubicBezTo>
                  <a:cubicBezTo>
                    <a:pt x="1493" y="8977"/>
                    <a:pt x="1853" y="9309"/>
                    <a:pt x="2256" y="9583"/>
                  </a:cubicBezTo>
                  <a:cubicBezTo>
                    <a:pt x="2557" y="9787"/>
                    <a:pt x="2881" y="9957"/>
                    <a:pt x="3219" y="10091"/>
                  </a:cubicBezTo>
                  <a:cubicBezTo>
                    <a:pt x="3429" y="10168"/>
                    <a:pt x="3647" y="10225"/>
                    <a:pt x="3868" y="10263"/>
                  </a:cubicBezTo>
                  <a:cubicBezTo>
                    <a:pt x="3944" y="10276"/>
                    <a:pt x="4004" y="10282"/>
                    <a:pt x="4046" y="10282"/>
                  </a:cubicBezTo>
                  <a:cubicBezTo>
                    <a:pt x="4088" y="10282"/>
                    <a:pt x="4111" y="10276"/>
                    <a:pt x="4111" y="10263"/>
                  </a:cubicBezTo>
                  <a:cubicBezTo>
                    <a:pt x="4121" y="10237"/>
                    <a:pt x="4035" y="10173"/>
                    <a:pt x="3909" y="10091"/>
                  </a:cubicBezTo>
                  <a:cubicBezTo>
                    <a:pt x="3782" y="10009"/>
                    <a:pt x="3574" y="9934"/>
                    <a:pt x="3335" y="9791"/>
                  </a:cubicBezTo>
                  <a:cubicBezTo>
                    <a:pt x="3045" y="9622"/>
                    <a:pt x="2769" y="9430"/>
                    <a:pt x="2508" y="9218"/>
                  </a:cubicBezTo>
                  <a:cubicBezTo>
                    <a:pt x="2174" y="8938"/>
                    <a:pt x="1879" y="8614"/>
                    <a:pt x="1632" y="8255"/>
                  </a:cubicBezTo>
                  <a:cubicBezTo>
                    <a:pt x="1339" y="7817"/>
                    <a:pt x="1118" y="7336"/>
                    <a:pt x="978" y="6829"/>
                  </a:cubicBezTo>
                  <a:cubicBezTo>
                    <a:pt x="811" y="6248"/>
                    <a:pt x="733" y="5645"/>
                    <a:pt x="749" y="5039"/>
                  </a:cubicBezTo>
                  <a:cubicBezTo>
                    <a:pt x="741" y="4389"/>
                    <a:pt x="882" y="3746"/>
                    <a:pt x="1159" y="3159"/>
                  </a:cubicBezTo>
                  <a:cubicBezTo>
                    <a:pt x="1497" y="2547"/>
                    <a:pt x="1977" y="2025"/>
                    <a:pt x="2559" y="1638"/>
                  </a:cubicBezTo>
                  <a:cubicBezTo>
                    <a:pt x="3146" y="1241"/>
                    <a:pt x="3809" y="972"/>
                    <a:pt x="4506" y="846"/>
                  </a:cubicBezTo>
                  <a:cubicBezTo>
                    <a:pt x="4878" y="780"/>
                    <a:pt x="5254" y="747"/>
                    <a:pt x="5631" y="747"/>
                  </a:cubicBezTo>
                  <a:cubicBezTo>
                    <a:pt x="5921" y="747"/>
                    <a:pt x="6211" y="767"/>
                    <a:pt x="6499" y="806"/>
                  </a:cubicBezTo>
                  <a:cubicBezTo>
                    <a:pt x="7646" y="974"/>
                    <a:pt x="8752" y="1354"/>
                    <a:pt x="9761" y="1927"/>
                  </a:cubicBezTo>
                  <a:cubicBezTo>
                    <a:pt x="10459" y="2321"/>
                    <a:pt x="11135" y="2750"/>
                    <a:pt x="11788" y="3215"/>
                  </a:cubicBezTo>
                  <a:cubicBezTo>
                    <a:pt x="12210" y="3513"/>
                    <a:pt x="12470" y="3682"/>
                    <a:pt x="12543" y="3682"/>
                  </a:cubicBezTo>
                  <a:cubicBezTo>
                    <a:pt x="12550" y="3682"/>
                    <a:pt x="12556" y="3680"/>
                    <a:pt x="12559" y="3677"/>
                  </a:cubicBezTo>
                  <a:cubicBezTo>
                    <a:pt x="12595" y="3635"/>
                    <a:pt x="12397" y="3382"/>
                    <a:pt x="11981" y="2976"/>
                  </a:cubicBezTo>
                  <a:cubicBezTo>
                    <a:pt x="11392" y="2407"/>
                    <a:pt x="10749" y="1897"/>
                    <a:pt x="10059" y="1455"/>
                  </a:cubicBezTo>
                  <a:cubicBezTo>
                    <a:pt x="9016" y="772"/>
                    <a:pt x="7845" y="307"/>
                    <a:pt x="6616" y="91"/>
                  </a:cubicBezTo>
                  <a:cubicBezTo>
                    <a:pt x="6246" y="30"/>
                    <a:pt x="5872" y="0"/>
                    <a:pt x="5498" y="0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1872;p55">
              <a:extLst>
                <a:ext uri="{FF2B5EF4-FFF2-40B4-BE49-F238E27FC236}">
                  <a16:creationId xmlns:a16="http://schemas.microsoft.com/office/drawing/2014/main" id="{B47EC3DE-0F01-3F15-5B13-91CBCDEAA5A1}"/>
                </a:ext>
              </a:extLst>
            </p:cNvPr>
            <p:cNvSpPr/>
            <p:nvPr/>
          </p:nvSpPr>
          <p:spPr>
            <a:xfrm>
              <a:off x="2568100" y="3587675"/>
              <a:ext cx="314875" cy="257250"/>
            </a:xfrm>
            <a:custGeom>
              <a:avLst/>
              <a:gdLst/>
              <a:ahLst/>
              <a:cxnLst/>
              <a:rect l="l" t="t" r="r" b="b"/>
              <a:pathLst>
                <a:path w="12595" h="10290" extrusionOk="0">
                  <a:moveTo>
                    <a:pt x="5497" y="1"/>
                  </a:moveTo>
                  <a:cubicBezTo>
                    <a:pt x="5123" y="1"/>
                    <a:pt x="4749" y="31"/>
                    <a:pt x="4379" y="92"/>
                  </a:cubicBezTo>
                  <a:cubicBezTo>
                    <a:pt x="3574" y="229"/>
                    <a:pt x="2806" y="537"/>
                    <a:pt x="2127" y="995"/>
                  </a:cubicBezTo>
                  <a:cubicBezTo>
                    <a:pt x="1439" y="1455"/>
                    <a:pt x="874" y="2078"/>
                    <a:pt x="486" y="2809"/>
                  </a:cubicBezTo>
                  <a:cubicBezTo>
                    <a:pt x="157" y="3508"/>
                    <a:pt x="0" y="4275"/>
                    <a:pt x="29" y="5046"/>
                  </a:cubicBezTo>
                  <a:cubicBezTo>
                    <a:pt x="37" y="5724"/>
                    <a:pt x="149" y="6398"/>
                    <a:pt x="358" y="7044"/>
                  </a:cubicBezTo>
                  <a:cubicBezTo>
                    <a:pt x="548" y="7605"/>
                    <a:pt x="829" y="8131"/>
                    <a:pt x="1190" y="8600"/>
                  </a:cubicBezTo>
                  <a:cubicBezTo>
                    <a:pt x="1492" y="8981"/>
                    <a:pt x="1851" y="9312"/>
                    <a:pt x="2254" y="9584"/>
                  </a:cubicBezTo>
                  <a:cubicBezTo>
                    <a:pt x="2553" y="9791"/>
                    <a:pt x="2878" y="9961"/>
                    <a:pt x="3218" y="10090"/>
                  </a:cubicBezTo>
                  <a:cubicBezTo>
                    <a:pt x="3430" y="10170"/>
                    <a:pt x="3649" y="10230"/>
                    <a:pt x="3872" y="10269"/>
                  </a:cubicBezTo>
                  <a:cubicBezTo>
                    <a:pt x="3951" y="10282"/>
                    <a:pt x="4013" y="10289"/>
                    <a:pt x="4053" y="10289"/>
                  </a:cubicBezTo>
                  <a:cubicBezTo>
                    <a:pt x="4091" y="10289"/>
                    <a:pt x="4110" y="10283"/>
                    <a:pt x="4110" y="10269"/>
                  </a:cubicBezTo>
                  <a:cubicBezTo>
                    <a:pt x="4121" y="10243"/>
                    <a:pt x="4040" y="10173"/>
                    <a:pt x="3908" y="10091"/>
                  </a:cubicBezTo>
                  <a:cubicBezTo>
                    <a:pt x="3776" y="10010"/>
                    <a:pt x="3574" y="9934"/>
                    <a:pt x="3335" y="9786"/>
                  </a:cubicBezTo>
                  <a:cubicBezTo>
                    <a:pt x="3042" y="9621"/>
                    <a:pt x="2766" y="9429"/>
                    <a:pt x="2509" y="9214"/>
                  </a:cubicBezTo>
                  <a:cubicBezTo>
                    <a:pt x="2171" y="8938"/>
                    <a:pt x="1874" y="8614"/>
                    <a:pt x="1626" y="8256"/>
                  </a:cubicBezTo>
                  <a:cubicBezTo>
                    <a:pt x="1336" y="7817"/>
                    <a:pt x="1115" y="7336"/>
                    <a:pt x="973" y="6830"/>
                  </a:cubicBezTo>
                  <a:cubicBezTo>
                    <a:pt x="810" y="6247"/>
                    <a:pt x="734" y="5642"/>
                    <a:pt x="744" y="5036"/>
                  </a:cubicBezTo>
                  <a:cubicBezTo>
                    <a:pt x="736" y="4385"/>
                    <a:pt x="879" y="3740"/>
                    <a:pt x="1160" y="3154"/>
                  </a:cubicBezTo>
                  <a:cubicBezTo>
                    <a:pt x="1493" y="2541"/>
                    <a:pt x="1973" y="2019"/>
                    <a:pt x="2555" y="1633"/>
                  </a:cubicBezTo>
                  <a:cubicBezTo>
                    <a:pt x="3142" y="1236"/>
                    <a:pt x="3804" y="968"/>
                    <a:pt x="4502" y="842"/>
                  </a:cubicBezTo>
                  <a:cubicBezTo>
                    <a:pt x="4875" y="776"/>
                    <a:pt x="5251" y="742"/>
                    <a:pt x="5628" y="742"/>
                  </a:cubicBezTo>
                  <a:cubicBezTo>
                    <a:pt x="5918" y="742"/>
                    <a:pt x="6207" y="762"/>
                    <a:pt x="6494" y="801"/>
                  </a:cubicBezTo>
                  <a:cubicBezTo>
                    <a:pt x="7644" y="971"/>
                    <a:pt x="8750" y="1353"/>
                    <a:pt x="9760" y="1927"/>
                  </a:cubicBezTo>
                  <a:cubicBezTo>
                    <a:pt x="10459" y="2318"/>
                    <a:pt x="11136" y="2749"/>
                    <a:pt x="11788" y="3215"/>
                  </a:cubicBezTo>
                  <a:cubicBezTo>
                    <a:pt x="12211" y="3509"/>
                    <a:pt x="12472" y="3682"/>
                    <a:pt x="12543" y="3682"/>
                  </a:cubicBezTo>
                  <a:cubicBezTo>
                    <a:pt x="12550" y="3682"/>
                    <a:pt x="12556" y="3680"/>
                    <a:pt x="12559" y="3676"/>
                  </a:cubicBezTo>
                  <a:cubicBezTo>
                    <a:pt x="12594" y="3636"/>
                    <a:pt x="12397" y="3383"/>
                    <a:pt x="11985" y="2977"/>
                  </a:cubicBezTo>
                  <a:cubicBezTo>
                    <a:pt x="11395" y="2407"/>
                    <a:pt x="10749" y="1898"/>
                    <a:pt x="10060" y="1456"/>
                  </a:cubicBezTo>
                  <a:cubicBezTo>
                    <a:pt x="9018" y="769"/>
                    <a:pt x="7845" y="304"/>
                    <a:pt x="6616" y="92"/>
                  </a:cubicBezTo>
                  <a:cubicBezTo>
                    <a:pt x="6245" y="31"/>
                    <a:pt x="5871" y="1"/>
                    <a:pt x="5497" y="1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1873;p55">
              <a:extLst>
                <a:ext uri="{FF2B5EF4-FFF2-40B4-BE49-F238E27FC236}">
                  <a16:creationId xmlns:a16="http://schemas.microsoft.com/office/drawing/2014/main" id="{669858DB-6838-9F7E-5632-BC1A0E1EFB6C}"/>
                </a:ext>
              </a:extLst>
            </p:cNvPr>
            <p:cNvSpPr/>
            <p:nvPr/>
          </p:nvSpPr>
          <p:spPr>
            <a:xfrm>
              <a:off x="2971325" y="417125"/>
              <a:ext cx="314875" cy="257075"/>
            </a:xfrm>
            <a:custGeom>
              <a:avLst/>
              <a:gdLst/>
              <a:ahLst/>
              <a:cxnLst/>
              <a:rect l="l" t="t" r="r" b="b"/>
              <a:pathLst>
                <a:path w="12595" h="10283" extrusionOk="0">
                  <a:moveTo>
                    <a:pt x="5498" y="0"/>
                  </a:moveTo>
                  <a:cubicBezTo>
                    <a:pt x="5124" y="0"/>
                    <a:pt x="4750" y="31"/>
                    <a:pt x="4380" y="91"/>
                  </a:cubicBezTo>
                  <a:cubicBezTo>
                    <a:pt x="3574" y="226"/>
                    <a:pt x="2806" y="532"/>
                    <a:pt x="2129" y="989"/>
                  </a:cubicBezTo>
                  <a:cubicBezTo>
                    <a:pt x="1437" y="1448"/>
                    <a:pt x="872" y="2074"/>
                    <a:pt x="486" y="2809"/>
                  </a:cubicBezTo>
                  <a:cubicBezTo>
                    <a:pt x="157" y="3508"/>
                    <a:pt x="1" y="4274"/>
                    <a:pt x="29" y="5045"/>
                  </a:cubicBezTo>
                  <a:cubicBezTo>
                    <a:pt x="33" y="5723"/>
                    <a:pt x="143" y="6396"/>
                    <a:pt x="358" y="7039"/>
                  </a:cubicBezTo>
                  <a:cubicBezTo>
                    <a:pt x="548" y="7600"/>
                    <a:pt x="829" y="8125"/>
                    <a:pt x="1190" y="8595"/>
                  </a:cubicBezTo>
                  <a:cubicBezTo>
                    <a:pt x="1494" y="8975"/>
                    <a:pt x="1852" y="9309"/>
                    <a:pt x="2254" y="9584"/>
                  </a:cubicBezTo>
                  <a:cubicBezTo>
                    <a:pt x="2557" y="9787"/>
                    <a:pt x="2879" y="9957"/>
                    <a:pt x="3219" y="10091"/>
                  </a:cubicBezTo>
                  <a:cubicBezTo>
                    <a:pt x="3430" y="10169"/>
                    <a:pt x="3649" y="10227"/>
                    <a:pt x="3872" y="10262"/>
                  </a:cubicBezTo>
                  <a:cubicBezTo>
                    <a:pt x="3948" y="10275"/>
                    <a:pt x="4008" y="10282"/>
                    <a:pt x="4049" y="10282"/>
                  </a:cubicBezTo>
                  <a:cubicBezTo>
                    <a:pt x="4089" y="10282"/>
                    <a:pt x="4111" y="10275"/>
                    <a:pt x="4111" y="10262"/>
                  </a:cubicBezTo>
                  <a:cubicBezTo>
                    <a:pt x="4121" y="10237"/>
                    <a:pt x="4047" y="10172"/>
                    <a:pt x="3914" y="10091"/>
                  </a:cubicBezTo>
                  <a:cubicBezTo>
                    <a:pt x="3783" y="10010"/>
                    <a:pt x="3580" y="9933"/>
                    <a:pt x="3342" y="9792"/>
                  </a:cubicBezTo>
                  <a:cubicBezTo>
                    <a:pt x="3049" y="9625"/>
                    <a:pt x="2773" y="9433"/>
                    <a:pt x="2515" y="9218"/>
                  </a:cubicBezTo>
                  <a:cubicBezTo>
                    <a:pt x="2179" y="8938"/>
                    <a:pt x="1882" y="8615"/>
                    <a:pt x="1633" y="8255"/>
                  </a:cubicBezTo>
                  <a:cubicBezTo>
                    <a:pt x="1342" y="7817"/>
                    <a:pt x="1121" y="7336"/>
                    <a:pt x="978" y="6831"/>
                  </a:cubicBezTo>
                  <a:cubicBezTo>
                    <a:pt x="816" y="6247"/>
                    <a:pt x="740" y="5645"/>
                    <a:pt x="750" y="5041"/>
                  </a:cubicBezTo>
                  <a:cubicBezTo>
                    <a:pt x="742" y="4390"/>
                    <a:pt x="883" y="3747"/>
                    <a:pt x="1160" y="3160"/>
                  </a:cubicBezTo>
                  <a:cubicBezTo>
                    <a:pt x="1498" y="2547"/>
                    <a:pt x="1978" y="2025"/>
                    <a:pt x="2559" y="1638"/>
                  </a:cubicBezTo>
                  <a:cubicBezTo>
                    <a:pt x="3147" y="1242"/>
                    <a:pt x="3810" y="972"/>
                    <a:pt x="4507" y="848"/>
                  </a:cubicBezTo>
                  <a:cubicBezTo>
                    <a:pt x="4879" y="781"/>
                    <a:pt x="5257" y="748"/>
                    <a:pt x="5634" y="748"/>
                  </a:cubicBezTo>
                  <a:cubicBezTo>
                    <a:pt x="5923" y="748"/>
                    <a:pt x="6213" y="767"/>
                    <a:pt x="6500" y="806"/>
                  </a:cubicBezTo>
                  <a:cubicBezTo>
                    <a:pt x="7647" y="974"/>
                    <a:pt x="8752" y="1355"/>
                    <a:pt x="9760" y="1927"/>
                  </a:cubicBezTo>
                  <a:cubicBezTo>
                    <a:pt x="10458" y="2320"/>
                    <a:pt x="11136" y="2749"/>
                    <a:pt x="11788" y="3215"/>
                  </a:cubicBezTo>
                  <a:cubicBezTo>
                    <a:pt x="12210" y="3512"/>
                    <a:pt x="12469" y="3682"/>
                    <a:pt x="12542" y="3682"/>
                  </a:cubicBezTo>
                  <a:cubicBezTo>
                    <a:pt x="12550" y="3682"/>
                    <a:pt x="12556" y="3680"/>
                    <a:pt x="12559" y="3676"/>
                  </a:cubicBezTo>
                  <a:cubicBezTo>
                    <a:pt x="12595" y="3636"/>
                    <a:pt x="12397" y="3382"/>
                    <a:pt x="11986" y="2977"/>
                  </a:cubicBezTo>
                  <a:cubicBezTo>
                    <a:pt x="11395" y="2407"/>
                    <a:pt x="10750" y="1897"/>
                    <a:pt x="10060" y="1455"/>
                  </a:cubicBezTo>
                  <a:cubicBezTo>
                    <a:pt x="9016" y="771"/>
                    <a:pt x="7845" y="307"/>
                    <a:pt x="6616" y="91"/>
                  </a:cubicBezTo>
                  <a:cubicBezTo>
                    <a:pt x="6246" y="31"/>
                    <a:pt x="5872" y="0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1874;p55">
              <a:extLst>
                <a:ext uri="{FF2B5EF4-FFF2-40B4-BE49-F238E27FC236}">
                  <a16:creationId xmlns:a16="http://schemas.microsoft.com/office/drawing/2014/main" id="{A27AAB01-6F18-D3E8-35A7-5C545D748AAB}"/>
                </a:ext>
              </a:extLst>
            </p:cNvPr>
            <p:cNvSpPr/>
            <p:nvPr/>
          </p:nvSpPr>
          <p:spPr>
            <a:xfrm>
              <a:off x="2920900" y="813650"/>
              <a:ext cx="314975" cy="257050"/>
            </a:xfrm>
            <a:custGeom>
              <a:avLst/>
              <a:gdLst/>
              <a:ahLst/>
              <a:cxnLst/>
              <a:rect l="l" t="t" r="r" b="b"/>
              <a:pathLst>
                <a:path w="12599" h="10282" extrusionOk="0">
                  <a:moveTo>
                    <a:pt x="5502" y="0"/>
                  </a:moveTo>
                  <a:cubicBezTo>
                    <a:pt x="5128" y="0"/>
                    <a:pt x="4753" y="31"/>
                    <a:pt x="4383" y="91"/>
                  </a:cubicBezTo>
                  <a:cubicBezTo>
                    <a:pt x="3576" y="227"/>
                    <a:pt x="2806" y="535"/>
                    <a:pt x="2127" y="994"/>
                  </a:cubicBezTo>
                  <a:cubicBezTo>
                    <a:pt x="1439" y="1454"/>
                    <a:pt x="874" y="2078"/>
                    <a:pt x="485" y="2810"/>
                  </a:cubicBezTo>
                  <a:cubicBezTo>
                    <a:pt x="156" y="3507"/>
                    <a:pt x="0" y="4274"/>
                    <a:pt x="34" y="5045"/>
                  </a:cubicBezTo>
                  <a:cubicBezTo>
                    <a:pt x="37" y="5725"/>
                    <a:pt x="149" y="6399"/>
                    <a:pt x="363" y="7043"/>
                  </a:cubicBezTo>
                  <a:cubicBezTo>
                    <a:pt x="548" y="7606"/>
                    <a:pt x="830" y="8133"/>
                    <a:pt x="1194" y="8600"/>
                  </a:cubicBezTo>
                  <a:cubicBezTo>
                    <a:pt x="1495" y="8983"/>
                    <a:pt x="1854" y="9315"/>
                    <a:pt x="2260" y="9584"/>
                  </a:cubicBezTo>
                  <a:cubicBezTo>
                    <a:pt x="2558" y="9789"/>
                    <a:pt x="2879" y="9959"/>
                    <a:pt x="3218" y="10091"/>
                  </a:cubicBezTo>
                  <a:cubicBezTo>
                    <a:pt x="3430" y="10170"/>
                    <a:pt x="3649" y="10229"/>
                    <a:pt x="3872" y="10268"/>
                  </a:cubicBezTo>
                  <a:cubicBezTo>
                    <a:pt x="3973" y="10268"/>
                    <a:pt x="4047" y="10282"/>
                    <a:pt x="4086" y="10282"/>
                  </a:cubicBezTo>
                  <a:cubicBezTo>
                    <a:pt x="4105" y="10282"/>
                    <a:pt x="4115" y="10278"/>
                    <a:pt x="4115" y="10268"/>
                  </a:cubicBezTo>
                  <a:cubicBezTo>
                    <a:pt x="4121" y="10228"/>
                    <a:pt x="4050" y="10187"/>
                    <a:pt x="3923" y="10106"/>
                  </a:cubicBezTo>
                  <a:cubicBezTo>
                    <a:pt x="3796" y="10025"/>
                    <a:pt x="3588" y="9948"/>
                    <a:pt x="3351" y="9802"/>
                  </a:cubicBezTo>
                  <a:cubicBezTo>
                    <a:pt x="3058" y="9636"/>
                    <a:pt x="2782" y="9444"/>
                    <a:pt x="2524" y="9228"/>
                  </a:cubicBezTo>
                  <a:cubicBezTo>
                    <a:pt x="2187" y="8953"/>
                    <a:pt x="1891" y="8630"/>
                    <a:pt x="1646" y="8270"/>
                  </a:cubicBezTo>
                  <a:cubicBezTo>
                    <a:pt x="1352" y="7834"/>
                    <a:pt x="1129" y="7353"/>
                    <a:pt x="987" y="6846"/>
                  </a:cubicBezTo>
                  <a:cubicBezTo>
                    <a:pt x="825" y="6262"/>
                    <a:pt x="750" y="5656"/>
                    <a:pt x="763" y="5051"/>
                  </a:cubicBezTo>
                  <a:cubicBezTo>
                    <a:pt x="753" y="4400"/>
                    <a:pt x="894" y="3757"/>
                    <a:pt x="1175" y="3168"/>
                  </a:cubicBezTo>
                  <a:cubicBezTo>
                    <a:pt x="1512" y="2557"/>
                    <a:pt x="1991" y="2035"/>
                    <a:pt x="2574" y="1648"/>
                  </a:cubicBezTo>
                  <a:cubicBezTo>
                    <a:pt x="3153" y="1248"/>
                    <a:pt x="3810" y="974"/>
                    <a:pt x="4501" y="842"/>
                  </a:cubicBezTo>
                  <a:cubicBezTo>
                    <a:pt x="4874" y="776"/>
                    <a:pt x="5251" y="743"/>
                    <a:pt x="5629" y="743"/>
                  </a:cubicBezTo>
                  <a:cubicBezTo>
                    <a:pt x="5919" y="743"/>
                    <a:pt x="6210" y="762"/>
                    <a:pt x="6499" y="802"/>
                  </a:cubicBezTo>
                  <a:cubicBezTo>
                    <a:pt x="7646" y="972"/>
                    <a:pt x="8752" y="1353"/>
                    <a:pt x="9759" y="1927"/>
                  </a:cubicBezTo>
                  <a:cubicBezTo>
                    <a:pt x="10459" y="2317"/>
                    <a:pt x="11135" y="2747"/>
                    <a:pt x="11787" y="3215"/>
                  </a:cubicBezTo>
                  <a:cubicBezTo>
                    <a:pt x="12213" y="3509"/>
                    <a:pt x="12474" y="3682"/>
                    <a:pt x="12546" y="3682"/>
                  </a:cubicBezTo>
                  <a:cubicBezTo>
                    <a:pt x="12553" y="3682"/>
                    <a:pt x="12559" y="3680"/>
                    <a:pt x="12562" y="3676"/>
                  </a:cubicBezTo>
                  <a:cubicBezTo>
                    <a:pt x="12599" y="3636"/>
                    <a:pt x="12400" y="3382"/>
                    <a:pt x="11984" y="2977"/>
                  </a:cubicBezTo>
                  <a:cubicBezTo>
                    <a:pt x="11394" y="2408"/>
                    <a:pt x="10748" y="1898"/>
                    <a:pt x="10057" y="1455"/>
                  </a:cubicBezTo>
                  <a:cubicBezTo>
                    <a:pt x="9018" y="770"/>
                    <a:pt x="7847" y="305"/>
                    <a:pt x="6620" y="91"/>
                  </a:cubicBezTo>
                  <a:cubicBezTo>
                    <a:pt x="6250" y="31"/>
                    <a:pt x="5876" y="0"/>
                    <a:pt x="55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1875;p55">
              <a:extLst>
                <a:ext uri="{FF2B5EF4-FFF2-40B4-BE49-F238E27FC236}">
                  <a16:creationId xmlns:a16="http://schemas.microsoft.com/office/drawing/2014/main" id="{99AC8CFC-6397-F195-061F-D9DF55F80E4C}"/>
                </a:ext>
              </a:extLst>
            </p:cNvPr>
            <p:cNvSpPr/>
            <p:nvPr/>
          </p:nvSpPr>
          <p:spPr>
            <a:xfrm>
              <a:off x="2870575" y="1210025"/>
              <a:ext cx="314850" cy="256375"/>
            </a:xfrm>
            <a:custGeom>
              <a:avLst/>
              <a:gdLst/>
              <a:ahLst/>
              <a:cxnLst/>
              <a:rect l="l" t="t" r="r" b="b"/>
              <a:pathLst>
                <a:path w="12594" h="10255" extrusionOk="0">
                  <a:moveTo>
                    <a:pt x="5499" y="1"/>
                  </a:moveTo>
                  <a:cubicBezTo>
                    <a:pt x="5124" y="1"/>
                    <a:pt x="4750" y="31"/>
                    <a:pt x="4380" y="92"/>
                  </a:cubicBezTo>
                  <a:cubicBezTo>
                    <a:pt x="3573" y="231"/>
                    <a:pt x="2804" y="538"/>
                    <a:pt x="2124" y="995"/>
                  </a:cubicBezTo>
                  <a:cubicBezTo>
                    <a:pt x="1433" y="1451"/>
                    <a:pt x="870" y="2075"/>
                    <a:pt x="486" y="2810"/>
                  </a:cubicBezTo>
                  <a:cubicBezTo>
                    <a:pt x="157" y="3508"/>
                    <a:pt x="1" y="4275"/>
                    <a:pt x="29" y="5047"/>
                  </a:cubicBezTo>
                  <a:cubicBezTo>
                    <a:pt x="34" y="5724"/>
                    <a:pt x="145" y="6397"/>
                    <a:pt x="359" y="7039"/>
                  </a:cubicBezTo>
                  <a:cubicBezTo>
                    <a:pt x="546" y="7603"/>
                    <a:pt x="827" y="8132"/>
                    <a:pt x="1191" y="8600"/>
                  </a:cubicBezTo>
                  <a:cubicBezTo>
                    <a:pt x="1721" y="9268"/>
                    <a:pt x="2421" y="9780"/>
                    <a:pt x="3219" y="10082"/>
                  </a:cubicBezTo>
                  <a:cubicBezTo>
                    <a:pt x="3429" y="10159"/>
                    <a:pt x="3646" y="10217"/>
                    <a:pt x="3867" y="10254"/>
                  </a:cubicBezTo>
                  <a:lnTo>
                    <a:pt x="4111" y="10254"/>
                  </a:lnTo>
                  <a:cubicBezTo>
                    <a:pt x="4120" y="10229"/>
                    <a:pt x="4034" y="10179"/>
                    <a:pt x="3907" y="10098"/>
                  </a:cubicBezTo>
                  <a:cubicBezTo>
                    <a:pt x="3781" y="10017"/>
                    <a:pt x="3577" y="9936"/>
                    <a:pt x="3334" y="9793"/>
                  </a:cubicBezTo>
                  <a:cubicBezTo>
                    <a:pt x="3044" y="9624"/>
                    <a:pt x="2767" y="9433"/>
                    <a:pt x="2507" y="9220"/>
                  </a:cubicBezTo>
                  <a:cubicBezTo>
                    <a:pt x="2173" y="8939"/>
                    <a:pt x="1877" y="8616"/>
                    <a:pt x="1631" y="8256"/>
                  </a:cubicBezTo>
                  <a:cubicBezTo>
                    <a:pt x="1337" y="7820"/>
                    <a:pt x="1117" y="7339"/>
                    <a:pt x="976" y="6832"/>
                  </a:cubicBezTo>
                  <a:cubicBezTo>
                    <a:pt x="809" y="6250"/>
                    <a:pt x="733" y="5646"/>
                    <a:pt x="748" y="5042"/>
                  </a:cubicBezTo>
                  <a:cubicBezTo>
                    <a:pt x="740" y="4392"/>
                    <a:pt x="880" y="3748"/>
                    <a:pt x="1159" y="3161"/>
                  </a:cubicBezTo>
                  <a:cubicBezTo>
                    <a:pt x="1496" y="2548"/>
                    <a:pt x="1976" y="2026"/>
                    <a:pt x="2558" y="1639"/>
                  </a:cubicBezTo>
                  <a:cubicBezTo>
                    <a:pt x="3145" y="1243"/>
                    <a:pt x="3809" y="973"/>
                    <a:pt x="4506" y="847"/>
                  </a:cubicBezTo>
                  <a:cubicBezTo>
                    <a:pt x="4878" y="782"/>
                    <a:pt x="5254" y="749"/>
                    <a:pt x="5631" y="749"/>
                  </a:cubicBezTo>
                  <a:cubicBezTo>
                    <a:pt x="5921" y="749"/>
                    <a:pt x="6211" y="768"/>
                    <a:pt x="6499" y="807"/>
                  </a:cubicBezTo>
                  <a:cubicBezTo>
                    <a:pt x="7646" y="974"/>
                    <a:pt x="8752" y="1356"/>
                    <a:pt x="9759" y="1933"/>
                  </a:cubicBezTo>
                  <a:cubicBezTo>
                    <a:pt x="10456" y="2326"/>
                    <a:pt x="11133" y="2754"/>
                    <a:pt x="11787" y="3217"/>
                  </a:cubicBezTo>
                  <a:cubicBezTo>
                    <a:pt x="12207" y="3513"/>
                    <a:pt x="12467" y="3683"/>
                    <a:pt x="12541" y="3683"/>
                  </a:cubicBezTo>
                  <a:cubicBezTo>
                    <a:pt x="12549" y="3683"/>
                    <a:pt x="12554" y="3681"/>
                    <a:pt x="12558" y="3677"/>
                  </a:cubicBezTo>
                  <a:cubicBezTo>
                    <a:pt x="12593" y="3637"/>
                    <a:pt x="12396" y="3383"/>
                    <a:pt x="11980" y="2982"/>
                  </a:cubicBezTo>
                  <a:cubicBezTo>
                    <a:pt x="11392" y="2414"/>
                    <a:pt x="10747" y="1904"/>
                    <a:pt x="10059" y="1462"/>
                  </a:cubicBezTo>
                  <a:cubicBezTo>
                    <a:pt x="9017" y="773"/>
                    <a:pt x="7846" y="307"/>
                    <a:pt x="6617" y="92"/>
                  </a:cubicBezTo>
                  <a:cubicBezTo>
                    <a:pt x="6247" y="31"/>
                    <a:pt x="5873" y="1"/>
                    <a:pt x="54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1876;p55">
              <a:extLst>
                <a:ext uri="{FF2B5EF4-FFF2-40B4-BE49-F238E27FC236}">
                  <a16:creationId xmlns:a16="http://schemas.microsoft.com/office/drawing/2014/main" id="{FFA799BB-E4D3-0BE3-ECFB-A34B5F22EF05}"/>
                </a:ext>
              </a:extLst>
            </p:cNvPr>
            <p:cNvSpPr/>
            <p:nvPr/>
          </p:nvSpPr>
          <p:spPr>
            <a:xfrm>
              <a:off x="2820125" y="1606175"/>
              <a:ext cx="314875" cy="257100"/>
            </a:xfrm>
            <a:custGeom>
              <a:avLst/>
              <a:gdLst/>
              <a:ahLst/>
              <a:cxnLst/>
              <a:rect l="l" t="t" r="r" b="b"/>
              <a:pathLst>
                <a:path w="12595" h="10284" extrusionOk="0">
                  <a:moveTo>
                    <a:pt x="5498" y="1"/>
                  </a:moveTo>
                  <a:cubicBezTo>
                    <a:pt x="5124" y="1"/>
                    <a:pt x="4750" y="31"/>
                    <a:pt x="4380" y="92"/>
                  </a:cubicBezTo>
                  <a:cubicBezTo>
                    <a:pt x="3572" y="225"/>
                    <a:pt x="2805" y="531"/>
                    <a:pt x="2128" y="990"/>
                  </a:cubicBezTo>
                  <a:cubicBezTo>
                    <a:pt x="1438" y="1451"/>
                    <a:pt x="874" y="2073"/>
                    <a:pt x="485" y="2805"/>
                  </a:cubicBezTo>
                  <a:cubicBezTo>
                    <a:pt x="157" y="3503"/>
                    <a:pt x="0" y="4270"/>
                    <a:pt x="28" y="5041"/>
                  </a:cubicBezTo>
                  <a:cubicBezTo>
                    <a:pt x="37" y="5720"/>
                    <a:pt x="148" y="6393"/>
                    <a:pt x="358" y="7039"/>
                  </a:cubicBezTo>
                  <a:cubicBezTo>
                    <a:pt x="546" y="7601"/>
                    <a:pt x="827" y="8126"/>
                    <a:pt x="1189" y="8596"/>
                  </a:cubicBezTo>
                  <a:cubicBezTo>
                    <a:pt x="1492" y="8977"/>
                    <a:pt x="1853" y="9310"/>
                    <a:pt x="2260" y="9579"/>
                  </a:cubicBezTo>
                  <a:cubicBezTo>
                    <a:pt x="2557" y="9787"/>
                    <a:pt x="2878" y="9957"/>
                    <a:pt x="3218" y="10086"/>
                  </a:cubicBezTo>
                  <a:cubicBezTo>
                    <a:pt x="3429" y="10166"/>
                    <a:pt x="3649" y="10226"/>
                    <a:pt x="3871" y="10263"/>
                  </a:cubicBezTo>
                  <a:cubicBezTo>
                    <a:pt x="3948" y="10276"/>
                    <a:pt x="4008" y="10283"/>
                    <a:pt x="4048" y="10283"/>
                  </a:cubicBezTo>
                  <a:cubicBezTo>
                    <a:pt x="4089" y="10283"/>
                    <a:pt x="4110" y="10276"/>
                    <a:pt x="4110" y="10263"/>
                  </a:cubicBezTo>
                  <a:cubicBezTo>
                    <a:pt x="4120" y="10234"/>
                    <a:pt x="4041" y="10173"/>
                    <a:pt x="3909" y="10092"/>
                  </a:cubicBezTo>
                  <a:cubicBezTo>
                    <a:pt x="3777" y="10010"/>
                    <a:pt x="3574" y="9934"/>
                    <a:pt x="3336" y="9787"/>
                  </a:cubicBezTo>
                  <a:cubicBezTo>
                    <a:pt x="3043" y="9621"/>
                    <a:pt x="2767" y="9429"/>
                    <a:pt x="2509" y="9214"/>
                  </a:cubicBezTo>
                  <a:cubicBezTo>
                    <a:pt x="2172" y="8937"/>
                    <a:pt x="1875" y="8615"/>
                    <a:pt x="1627" y="8256"/>
                  </a:cubicBezTo>
                  <a:cubicBezTo>
                    <a:pt x="1337" y="7818"/>
                    <a:pt x="1115" y="7337"/>
                    <a:pt x="972" y="6831"/>
                  </a:cubicBezTo>
                  <a:cubicBezTo>
                    <a:pt x="811" y="6247"/>
                    <a:pt x="735" y="5642"/>
                    <a:pt x="744" y="5036"/>
                  </a:cubicBezTo>
                  <a:cubicBezTo>
                    <a:pt x="695" y="3661"/>
                    <a:pt x="1385" y="2364"/>
                    <a:pt x="2554" y="1639"/>
                  </a:cubicBezTo>
                  <a:cubicBezTo>
                    <a:pt x="3143" y="1244"/>
                    <a:pt x="3805" y="972"/>
                    <a:pt x="4502" y="843"/>
                  </a:cubicBezTo>
                  <a:cubicBezTo>
                    <a:pt x="4877" y="778"/>
                    <a:pt x="5256" y="745"/>
                    <a:pt x="5636" y="745"/>
                  </a:cubicBezTo>
                  <a:cubicBezTo>
                    <a:pt x="5924" y="745"/>
                    <a:pt x="6213" y="764"/>
                    <a:pt x="6500" y="802"/>
                  </a:cubicBezTo>
                  <a:cubicBezTo>
                    <a:pt x="7646" y="975"/>
                    <a:pt x="8751" y="1357"/>
                    <a:pt x="9760" y="1928"/>
                  </a:cubicBezTo>
                  <a:cubicBezTo>
                    <a:pt x="10459" y="2319"/>
                    <a:pt x="11136" y="2749"/>
                    <a:pt x="11789" y="3215"/>
                  </a:cubicBezTo>
                  <a:cubicBezTo>
                    <a:pt x="12210" y="3514"/>
                    <a:pt x="12478" y="3683"/>
                    <a:pt x="12549" y="3683"/>
                  </a:cubicBezTo>
                  <a:cubicBezTo>
                    <a:pt x="12556" y="3683"/>
                    <a:pt x="12561" y="3681"/>
                    <a:pt x="12564" y="3677"/>
                  </a:cubicBezTo>
                  <a:cubicBezTo>
                    <a:pt x="12594" y="3637"/>
                    <a:pt x="12396" y="3383"/>
                    <a:pt x="11986" y="2978"/>
                  </a:cubicBezTo>
                  <a:cubicBezTo>
                    <a:pt x="11395" y="2408"/>
                    <a:pt x="10749" y="1898"/>
                    <a:pt x="10058" y="1456"/>
                  </a:cubicBezTo>
                  <a:cubicBezTo>
                    <a:pt x="9018" y="770"/>
                    <a:pt x="7844" y="305"/>
                    <a:pt x="6615" y="92"/>
                  </a:cubicBezTo>
                  <a:cubicBezTo>
                    <a:pt x="6245" y="31"/>
                    <a:pt x="5871" y="1"/>
                    <a:pt x="54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1877;p55">
              <a:extLst>
                <a:ext uri="{FF2B5EF4-FFF2-40B4-BE49-F238E27FC236}">
                  <a16:creationId xmlns:a16="http://schemas.microsoft.com/office/drawing/2014/main" id="{FF3F7FFC-608D-3D2E-EDD2-A52C500EA58D}"/>
                </a:ext>
              </a:extLst>
            </p:cNvPr>
            <p:cNvSpPr/>
            <p:nvPr/>
          </p:nvSpPr>
          <p:spPr>
            <a:xfrm>
              <a:off x="2769775" y="2002325"/>
              <a:ext cx="314875" cy="256725"/>
            </a:xfrm>
            <a:custGeom>
              <a:avLst/>
              <a:gdLst/>
              <a:ahLst/>
              <a:cxnLst/>
              <a:rect l="l" t="t" r="r" b="b"/>
              <a:pathLst>
                <a:path w="12595" h="10269" extrusionOk="0">
                  <a:moveTo>
                    <a:pt x="5498" y="0"/>
                  </a:moveTo>
                  <a:cubicBezTo>
                    <a:pt x="5124" y="0"/>
                    <a:pt x="4749" y="31"/>
                    <a:pt x="4379" y="91"/>
                  </a:cubicBezTo>
                  <a:cubicBezTo>
                    <a:pt x="3571" y="229"/>
                    <a:pt x="2802" y="537"/>
                    <a:pt x="2123" y="995"/>
                  </a:cubicBezTo>
                  <a:cubicBezTo>
                    <a:pt x="1433" y="1454"/>
                    <a:pt x="869" y="2078"/>
                    <a:pt x="480" y="2810"/>
                  </a:cubicBezTo>
                  <a:cubicBezTo>
                    <a:pt x="156" y="3509"/>
                    <a:pt x="0" y="4275"/>
                    <a:pt x="29" y="5045"/>
                  </a:cubicBezTo>
                  <a:cubicBezTo>
                    <a:pt x="32" y="5724"/>
                    <a:pt x="144" y="6395"/>
                    <a:pt x="359" y="7039"/>
                  </a:cubicBezTo>
                  <a:cubicBezTo>
                    <a:pt x="543" y="7603"/>
                    <a:pt x="825" y="8132"/>
                    <a:pt x="1191" y="8600"/>
                  </a:cubicBezTo>
                  <a:cubicBezTo>
                    <a:pt x="1490" y="8984"/>
                    <a:pt x="1850" y="9315"/>
                    <a:pt x="2255" y="9584"/>
                  </a:cubicBezTo>
                  <a:cubicBezTo>
                    <a:pt x="2555" y="9788"/>
                    <a:pt x="2876" y="9958"/>
                    <a:pt x="3214" y="10091"/>
                  </a:cubicBezTo>
                  <a:cubicBezTo>
                    <a:pt x="3426" y="10167"/>
                    <a:pt x="3645" y="10227"/>
                    <a:pt x="3867" y="10269"/>
                  </a:cubicBezTo>
                  <a:lnTo>
                    <a:pt x="4111" y="10269"/>
                  </a:lnTo>
                  <a:cubicBezTo>
                    <a:pt x="4116" y="10244"/>
                    <a:pt x="4036" y="10172"/>
                    <a:pt x="3909" y="10091"/>
                  </a:cubicBezTo>
                  <a:cubicBezTo>
                    <a:pt x="3781" y="10010"/>
                    <a:pt x="3575" y="9929"/>
                    <a:pt x="3336" y="9787"/>
                  </a:cubicBezTo>
                  <a:cubicBezTo>
                    <a:pt x="3045" y="9619"/>
                    <a:pt x="2768" y="9427"/>
                    <a:pt x="2509" y="9214"/>
                  </a:cubicBezTo>
                  <a:cubicBezTo>
                    <a:pt x="2172" y="8936"/>
                    <a:pt x="1877" y="8612"/>
                    <a:pt x="1632" y="8251"/>
                  </a:cubicBezTo>
                  <a:cubicBezTo>
                    <a:pt x="1340" y="7814"/>
                    <a:pt x="1118" y="7336"/>
                    <a:pt x="972" y="6831"/>
                  </a:cubicBezTo>
                  <a:cubicBezTo>
                    <a:pt x="810" y="6247"/>
                    <a:pt x="736" y="5642"/>
                    <a:pt x="750" y="5036"/>
                  </a:cubicBezTo>
                  <a:cubicBezTo>
                    <a:pt x="738" y="4385"/>
                    <a:pt x="879" y="3741"/>
                    <a:pt x="1160" y="3154"/>
                  </a:cubicBezTo>
                  <a:cubicBezTo>
                    <a:pt x="1497" y="2541"/>
                    <a:pt x="1977" y="2019"/>
                    <a:pt x="2559" y="1632"/>
                  </a:cubicBezTo>
                  <a:cubicBezTo>
                    <a:pt x="3145" y="1237"/>
                    <a:pt x="3809" y="967"/>
                    <a:pt x="4506" y="842"/>
                  </a:cubicBezTo>
                  <a:cubicBezTo>
                    <a:pt x="4878" y="776"/>
                    <a:pt x="5256" y="743"/>
                    <a:pt x="5634" y="743"/>
                  </a:cubicBezTo>
                  <a:cubicBezTo>
                    <a:pt x="5923" y="743"/>
                    <a:pt x="6212" y="762"/>
                    <a:pt x="6499" y="800"/>
                  </a:cubicBezTo>
                  <a:cubicBezTo>
                    <a:pt x="7646" y="972"/>
                    <a:pt x="8751" y="1353"/>
                    <a:pt x="9759" y="1927"/>
                  </a:cubicBezTo>
                  <a:cubicBezTo>
                    <a:pt x="10458" y="2319"/>
                    <a:pt x="11135" y="2748"/>
                    <a:pt x="11788" y="3214"/>
                  </a:cubicBezTo>
                  <a:cubicBezTo>
                    <a:pt x="12212" y="3510"/>
                    <a:pt x="12472" y="3676"/>
                    <a:pt x="12543" y="3676"/>
                  </a:cubicBezTo>
                  <a:cubicBezTo>
                    <a:pt x="12550" y="3676"/>
                    <a:pt x="12555" y="3674"/>
                    <a:pt x="12559" y="3671"/>
                  </a:cubicBezTo>
                  <a:cubicBezTo>
                    <a:pt x="12594" y="3636"/>
                    <a:pt x="12397" y="3382"/>
                    <a:pt x="11981" y="2977"/>
                  </a:cubicBezTo>
                  <a:cubicBezTo>
                    <a:pt x="11389" y="2408"/>
                    <a:pt x="10744" y="1898"/>
                    <a:pt x="10054" y="1456"/>
                  </a:cubicBezTo>
                  <a:cubicBezTo>
                    <a:pt x="9013" y="770"/>
                    <a:pt x="7843" y="305"/>
                    <a:pt x="6615" y="91"/>
                  </a:cubicBezTo>
                  <a:cubicBezTo>
                    <a:pt x="6245" y="31"/>
                    <a:pt x="5871" y="0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1878;p55">
              <a:extLst>
                <a:ext uri="{FF2B5EF4-FFF2-40B4-BE49-F238E27FC236}">
                  <a16:creationId xmlns:a16="http://schemas.microsoft.com/office/drawing/2014/main" id="{A5BA78E8-9CAE-368E-FAA9-79D133E5F9A1}"/>
                </a:ext>
              </a:extLst>
            </p:cNvPr>
            <p:cNvSpPr/>
            <p:nvPr/>
          </p:nvSpPr>
          <p:spPr>
            <a:xfrm>
              <a:off x="2719300" y="2399100"/>
              <a:ext cx="315300" cy="256325"/>
            </a:xfrm>
            <a:custGeom>
              <a:avLst/>
              <a:gdLst/>
              <a:ahLst/>
              <a:cxnLst/>
              <a:rect l="l" t="t" r="r" b="b"/>
              <a:pathLst>
                <a:path w="12612" h="10253" extrusionOk="0">
                  <a:moveTo>
                    <a:pt x="5514" y="1"/>
                  </a:moveTo>
                  <a:cubicBezTo>
                    <a:pt x="5140" y="1"/>
                    <a:pt x="4767" y="31"/>
                    <a:pt x="4396" y="92"/>
                  </a:cubicBezTo>
                  <a:cubicBezTo>
                    <a:pt x="3587" y="215"/>
                    <a:pt x="2813" y="513"/>
                    <a:pt x="2130" y="964"/>
                  </a:cubicBezTo>
                  <a:cubicBezTo>
                    <a:pt x="1438" y="1424"/>
                    <a:pt x="872" y="2050"/>
                    <a:pt x="486" y="2785"/>
                  </a:cubicBezTo>
                  <a:cubicBezTo>
                    <a:pt x="157" y="3483"/>
                    <a:pt x="1" y="4249"/>
                    <a:pt x="29" y="5021"/>
                  </a:cubicBezTo>
                  <a:cubicBezTo>
                    <a:pt x="34" y="5699"/>
                    <a:pt x="145" y="6372"/>
                    <a:pt x="360" y="7014"/>
                  </a:cubicBezTo>
                  <a:cubicBezTo>
                    <a:pt x="548" y="7576"/>
                    <a:pt x="829" y="8101"/>
                    <a:pt x="1191" y="8570"/>
                  </a:cubicBezTo>
                  <a:cubicBezTo>
                    <a:pt x="1494" y="8951"/>
                    <a:pt x="1853" y="9282"/>
                    <a:pt x="2256" y="9554"/>
                  </a:cubicBezTo>
                  <a:cubicBezTo>
                    <a:pt x="2556" y="9758"/>
                    <a:pt x="2880" y="9929"/>
                    <a:pt x="3220" y="10061"/>
                  </a:cubicBezTo>
                  <a:cubicBezTo>
                    <a:pt x="3432" y="10137"/>
                    <a:pt x="3651" y="10195"/>
                    <a:pt x="3873" y="10234"/>
                  </a:cubicBezTo>
                  <a:cubicBezTo>
                    <a:pt x="3950" y="10246"/>
                    <a:pt x="4010" y="10253"/>
                    <a:pt x="4050" y="10253"/>
                  </a:cubicBezTo>
                  <a:cubicBezTo>
                    <a:pt x="4091" y="10253"/>
                    <a:pt x="4112" y="10246"/>
                    <a:pt x="4112" y="10234"/>
                  </a:cubicBezTo>
                  <a:cubicBezTo>
                    <a:pt x="4122" y="10234"/>
                    <a:pt x="4063" y="10172"/>
                    <a:pt x="3932" y="10091"/>
                  </a:cubicBezTo>
                  <a:cubicBezTo>
                    <a:pt x="3799" y="10010"/>
                    <a:pt x="3597" y="9934"/>
                    <a:pt x="3354" y="9787"/>
                  </a:cubicBezTo>
                  <a:cubicBezTo>
                    <a:pt x="3063" y="9623"/>
                    <a:pt x="2788" y="9433"/>
                    <a:pt x="2532" y="9219"/>
                  </a:cubicBezTo>
                  <a:cubicBezTo>
                    <a:pt x="2195" y="8939"/>
                    <a:pt x="1898" y="8615"/>
                    <a:pt x="1649" y="8255"/>
                  </a:cubicBezTo>
                  <a:cubicBezTo>
                    <a:pt x="1357" y="7819"/>
                    <a:pt x="1136" y="7338"/>
                    <a:pt x="996" y="6831"/>
                  </a:cubicBezTo>
                  <a:cubicBezTo>
                    <a:pt x="831" y="6248"/>
                    <a:pt x="755" y="5645"/>
                    <a:pt x="767" y="5041"/>
                  </a:cubicBezTo>
                  <a:cubicBezTo>
                    <a:pt x="711" y="3663"/>
                    <a:pt x="1404" y="2362"/>
                    <a:pt x="2577" y="1638"/>
                  </a:cubicBezTo>
                  <a:cubicBezTo>
                    <a:pt x="3165" y="1243"/>
                    <a:pt x="3828" y="972"/>
                    <a:pt x="4524" y="842"/>
                  </a:cubicBezTo>
                  <a:cubicBezTo>
                    <a:pt x="4892" y="778"/>
                    <a:pt x="5264" y="746"/>
                    <a:pt x="5636" y="746"/>
                  </a:cubicBezTo>
                  <a:cubicBezTo>
                    <a:pt x="5930" y="746"/>
                    <a:pt x="6224" y="766"/>
                    <a:pt x="6517" y="806"/>
                  </a:cubicBezTo>
                  <a:cubicBezTo>
                    <a:pt x="7665" y="975"/>
                    <a:pt x="8769" y="1355"/>
                    <a:pt x="9778" y="1927"/>
                  </a:cubicBezTo>
                  <a:cubicBezTo>
                    <a:pt x="10476" y="2320"/>
                    <a:pt x="11153" y="2750"/>
                    <a:pt x="11805" y="3215"/>
                  </a:cubicBezTo>
                  <a:cubicBezTo>
                    <a:pt x="12227" y="3514"/>
                    <a:pt x="12488" y="3683"/>
                    <a:pt x="12560" y="3683"/>
                  </a:cubicBezTo>
                  <a:cubicBezTo>
                    <a:pt x="12568" y="3683"/>
                    <a:pt x="12573" y="3681"/>
                    <a:pt x="12576" y="3677"/>
                  </a:cubicBezTo>
                  <a:cubicBezTo>
                    <a:pt x="12612" y="3637"/>
                    <a:pt x="12414" y="3383"/>
                    <a:pt x="12003" y="2977"/>
                  </a:cubicBezTo>
                  <a:cubicBezTo>
                    <a:pt x="11412" y="2408"/>
                    <a:pt x="10767" y="1898"/>
                    <a:pt x="10076" y="1456"/>
                  </a:cubicBezTo>
                  <a:cubicBezTo>
                    <a:pt x="9033" y="772"/>
                    <a:pt x="7861" y="308"/>
                    <a:pt x="6633" y="92"/>
                  </a:cubicBezTo>
                  <a:cubicBezTo>
                    <a:pt x="6262" y="31"/>
                    <a:pt x="5888" y="1"/>
                    <a:pt x="55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1879;p55">
              <a:extLst>
                <a:ext uri="{FF2B5EF4-FFF2-40B4-BE49-F238E27FC236}">
                  <a16:creationId xmlns:a16="http://schemas.microsoft.com/office/drawing/2014/main" id="{A45931FD-26FE-73A3-FD59-33D2C24633B6}"/>
                </a:ext>
              </a:extLst>
            </p:cNvPr>
            <p:cNvSpPr/>
            <p:nvPr/>
          </p:nvSpPr>
          <p:spPr>
            <a:xfrm>
              <a:off x="2668900" y="2794850"/>
              <a:ext cx="314975" cy="257400"/>
            </a:xfrm>
            <a:custGeom>
              <a:avLst/>
              <a:gdLst/>
              <a:ahLst/>
              <a:cxnLst/>
              <a:rect l="l" t="t" r="r" b="b"/>
              <a:pathLst>
                <a:path w="12599" h="10296" extrusionOk="0">
                  <a:moveTo>
                    <a:pt x="5501" y="1"/>
                  </a:moveTo>
                  <a:cubicBezTo>
                    <a:pt x="5127" y="1"/>
                    <a:pt x="4753" y="31"/>
                    <a:pt x="4383" y="92"/>
                  </a:cubicBezTo>
                  <a:cubicBezTo>
                    <a:pt x="3575" y="228"/>
                    <a:pt x="2806" y="536"/>
                    <a:pt x="2127" y="995"/>
                  </a:cubicBezTo>
                  <a:cubicBezTo>
                    <a:pt x="1438" y="1455"/>
                    <a:pt x="873" y="2079"/>
                    <a:pt x="485" y="2811"/>
                  </a:cubicBezTo>
                  <a:cubicBezTo>
                    <a:pt x="156" y="3509"/>
                    <a:pt x="1" y="4275"/>
                    <a:pt x="34" y="5046"/>
                  </a:cubicBezTo>
                  <a:cubicBezTo>
                    <a:pt x="38" y="5726"/>
                    <a:pt x="149" y="6400"/>
                    <a:pt x="363" y="7044"/>
                  </a:cubicBezTo>
                  <a:cubicBezTo>
                    <a:pt x="548" y="7606"/>
                    <a:pt x="828" y="8133"/>
                    <a:pt x="1190" y="8601"/>
                  </a:cubicBezTo>
                  <a:cubicBezTo>
                    <a:pt x="1493" y="8985"/>
                    <a:pt x="1854" y="9319"/>
                    <a:pt x="2260" y="9589"/>
                  </a:cubicBezTo>
                  <a:cubicBezTo>
                    <a:pt x="2558" y="9796"/>
                    <a:pt x="2879" y="9966"/>
                    <a:pt x="3217" y="10097"/>
                  </a:cubicBezTo>
                  <a:cubicBezTo>
                    <a:pt x="3431" y="10173"/>
                    <a:pt x="3649" y="10233"/>
                    <a:pt x="3872" y="10275"/>
                  </a:cubicBezTo>
                  <a:cubicBezTo>
                    <a:pt x="3951" y="10288"/>
                    <a:pt x="4014" y="10295"/>
                    <a:pt x="4056" y="10295"/>
                  </a:cubicBezTo>
                  <a:cubicBezTo>
                    <a:pt x="4094" y="10295"/>
                    <a:pt x="4115" y="10289"/>
                    <a:pt x="4115" y="10275"/>
                  </a:cubicBezTo>
                  <a:cubicBezTo>
                    <a:pt x="4120" y="10250"/>
                    <a:pt x="4070" y="10204"/>
                    <a:pt x="3943" y="10123"/>
                  </a:cubicBezTo>
                  <a:cubicBezTo>
                    <a:pt x="3816" y="10042"/>
                    <a:pt x="3608" y="9959"/>
                    <a:pt x="3369" y="9818"/>
                  </a:cubicBezTo>
                  <a:cubicBezTo>
                    <a:pt x="3066" y="9643"/>
                    <a:pt x="2778" y="9441"/>
                    <a:pt x="2508" y="9215"/>
                  </a:cubicBezTo>
                  <a:cubicBezTo>
                    <a:pt x="2171" y="8939"/>
                    <a:pt x="1875" y="8616"/>
                    <a:pt x="1631" y="8256"/>
                  </a:cubicBezTo>
                  <a:cubicBezTo>
                    <a:pt x="1336" y="7820"/>
                    <a:pt x="1113" y="7339"/>
                    <a:pt x="972" y="6832"/>
                  </a:cubicBezTo>
                  <a:cubicBezTo>
                    <a:pt x="810" y="6247"/>
                    <a:pt x="734" y="5643"/>
                    <a:pt x="749" y="5036"/>
                  </a:cubicBezTo>
                  <a:cubicBezTo>
                    <a:pt x="738" y="4386"/>
                    <a:pt x="879" y="3742"/>
                    <a:pt x="1159" y="3155"/>
                  </a:cubicBezTo>
                  <a:cubicBezTo>
                    <a:pt x="1496" y="2543"/>
                    <a:pt x="1976" y="2022"/>
                    <a:pt x="2558" y="1634"/>
                  </a:cubicBezTo>
                  <a:cubicBezTo>
                    <a:pt x="3143" y="1238"/>
                    <a:pt x="3805" y="968"/>
                    <a:pt x="4500" y="843"/>
                  </a:cubicBezTo>
                  <a:cubicBezTo>
                    <a:pt x="4873" y="777"/>
                    <a:pt x="5251" y="744"/>
                    <a:pt x="5628" y="744"/>
                  </a:cubicBezTo>
                  <a:cubicBezTo>
                    <a:pt x="5919" y="744"/>
                    <a:pt x="6209" y="764"/>
                    <a:pt x="6498" y="803"/>
                  </a:cubicBezTo>
                  <a:cubicBezTo>
                    <a:pt x="7645" y="973"/>
                    <a:pt x="8751" y="1355"/>
                    <a:pt x="9758" y="1928"/>
                  </a:cubicBezTo>
                  <a:cubicBezTo>
                    <a:pt x="10458" y="2318"/>
                    <a:pt x="11135" y="2748"/>
                    <a:pt x="11786" y="3215"/>
                  </a:cubicBezTo>
                  <a:cubicBezTo>
                    <a:pt x="12209" y="3509"/>
                    <a:pt x="12472" y="3683"/>
                    <a:pt x="12546" y="3683"/>
                  </a:cubicBezTo>
                  <a:cubicBezTo>
                    <a:pt x="12553" y="3683"/>
                    <a:pt x="12559" y="3681"/>
                    <a:pt x="12563" y="3677"/>
                  </a:cubicBezTo>
                  <a:cubicBezTo>
                    <a:pt x="12598" y="3637"/>
                    <a:pt x="12400" y="3383"/>
                    <a:pt x="11985" y="2978"/>
                  </a:cubicBezTo>
                  <a:cubicBezTo>
                    <a:pt x="11393" y="2408"/>
                    <a:pt x="10747" y="1898"/>
                    <a:pt x="10058" y="1456"/>
                  </a:cubicBezTo>
                  <a:cubicBezTo>
                    <a:pt x="9017" y="770"/>
                    <a:pt x="7847" y="306"/>
                    <a:pt x="6619" y="92"/>
                  </a:cubicBezTo>
                  <a:cubicBezTo>
                    <a:pt x="6249" y="31"/>
                    <a:pt x="5875" y="1"/>
                    <a:pt x="55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1880;p55">
              <a:extLst>
                <a:ext uri="{FF2B5EF4-FFF2-40B4-BE49-F238E27FC236}">
                  <a16:creationId xmlns:a16="http://schemas.microsoft.com/office/drawing/2014/main" id="{E007F678-A26A-727C-CFC3-E446B017FD04}"/>
                </a:ext>
              </a:extLst>
            </p:cNvPr>
            <p:cNvSpPr/>
            <p:nvPr/>
          </p:nvSpPr>
          <p:spPr>
            <a:xfrm>
              <a:off x="2618550" y="3191550"/>
              <a:ext cx="314875" cy="257050"/>
            </a:xfrm>
            <a:custGeom>
              <a:avLst/>
              <a:gdLst/>
              <a:ahLst/>
              <a:cxnLst/>
              <a:rect l="l" t="t" r="r" b="b"/>
              <a:pathLst>
                <a:path w="12595" h="10282" extrusionOk="0">
                  <a:moveTo>
                    <a:pt x="5498" y="0"/>
                  </a:moveTo>
                  <a:cubicBezTo>
                    <a:pt x="5124" y="0"/>
                    <a:pt x="4751" y="30"/>
                    <a:pt x="4380" y="91"/>
                  </a:cubicBezTo>
                  <a:cubicBezTo>
                    <a:pt x="3573" y="227"/>
                    <a:pt x="2804" y="533"/>
                    <a:pt x="2124" y="989"/>
                  </a:cubicBezTo>
                  <a:cubicBezTo>
                    <a:pt x="1434" y="1448"/>
                    <a:pt x="870" y="2074"/>
                    <a:pt x="486" y="2810"/>
                  </a:cubicBezTo>
                  <a:cubicBezTo>
                    <a:pt x="157" y="3507"/>
                    <a:pt x="1" y="4274"/>
                    <a:pt x="29" y="5045"/>
                  </a:cubicBezTo>
                  <a:cubicBezTo>
                    <a:pt x="33" y="5722"/>
                    <a:pt x="145" y="6395"/>
                    <a:pt x="358" y="7038"/>
                  </a:cubicBezTo>
                  <a:cubicBezTo>
                    <a:pt x="543" y="7601"/>
                    <a:pt x="826" y="8128"/>
                    <a:pt x="1190" y="8594"/>
                  </a:cubicBezTo>
                  <a:cubicBezTo>
                    <a:pt x="1493" y="8977"/>
                    <a:pt x="1853" y="9309"/>
                    <a:pt x="2256" y="9583"/>
                  </a:cubicBezTo>
                  <a:cubicBezTo>
                    <a:pt x="2557" y="9787"/>
                    <a:pt x="2881" y="9957"/>
                    <a:pt x="3219" y="10091"/>
                  </a:cubicBezTo>
                  <a:cubicBezTo>
                    <a:pt x="3429" y="10168"/>
                    <a:pt x="3647" y="10225"/>
                    <a:pt x="3868" y="10263"/>
                  </a:cubicBezTo>
                  <a:cubicBezTo>
                    <a:pt x="3944" y="10276"/>
                    <a:pt x="4004" y="10282"/>
                    <a:pt x="4046" y="10282"/>
                  </a:cubicBezTo>
                  <a:cubicBezTo>
                    <a:pt x="4088" y="10282"/>
                    <a:pt x="4111" y="10276"/>
                    <a:pt x="4111" y="10263"/>
                  </a:cubicBezTo>
                  <a:cubicBezTo>
                    <a:pt x="4121" y="10237"/>
                    <a:pt x="4035" y="10173"/>
                    <a:pt x="3909" y="10091"/>
                  </a:cubicBezTo>
                  <a:cubicBezTo>
                    <a:pt x="3782" y="10009"/>
                    <a:pt x="3574" y="9934"/>
                    <a:pt x="3335" y="9791"/>
                  </a:cubicBezTo>
                  <a:cubicBezTo>
                    <a:pt x="3045" y="9622"/>
                    <a:pt x="2769" y="9430"/>
                    <a:pt x="2508" y="9218"/>
                  </a:cubicBezTo>
                  <a:cubicBezTo>
                    <a:pt x="2174" y="8938"/>
                    <a:pt x="1879" y="8614"/>
                    <a:pt x="1632" y="8255"/>
                  </a:cubicBezTo>
                  <a:cubicBezTo>
                    <a:pt x="1339" y="7817"/>
                    <a:pt x="1118" y="7336"/>
                    <a:pt x="978" y="6829"/>
                  </a:cubicBezTo>
                  <a:cubicBezTo>
                    <a:pt x="811" y="6248"/>
                    <a:pt x="733" y="5645"/>
                    <a:pt x="749" y="5039"/>
                  </a:cubicBezTo>
                  <a:cubicBezTo>
                    <a:pt x="741" y="4389"/>
                    <a:pt x="882" y="3746"/>
                    <a:pt x="1159" y="3159"/>
                  </a:cubicBezTo>
                  <a:cubicBezTo>
                    <a:pt x="1497" y="2547"/>
                    <a:pt x="1977" y="2025"/>
                    <a:pt x="2559" y="1638"/>
                  </a:cubicBezTo>
                  <a:cubicBezTo>
                    <a:pt x="3146" y="1241"/>
                    <a:pt x="3809" y="972"/>
                    <a:pt x="4506" y="846"/>
                  </a:cubicBezTo>
                  <a:cubicBezTo>
                    <a:pt x="4878" y="780"/>
                    <a:pt x="5254" y="747"/>
                    <a:pt x="5631" y="747"/>
                  </a:cubicBezTo>
                  <a:cubicBezTo>
                    <a:pt x="5921" y="747"/>
                    <a:pt x="6211" y="767"/>
                    <a:pt x="6499" y="806"/>
                  </a:cubicBezTo>
                  <a:cubicBezTo>
                    <a:pt x="7646" y="974"/>
                    <a:pt x="8752" y="1354"/>
                    <a:pt x="9761" y="1927"/>
                  </a:cubicBezTo>
                  <a:cubicBezTo>
                    <a:pt x="10459" y="2321"/>
                    <a:pt x="11135" y="2750"/>
                    <a:pt x="11788" y="3215"/>
                  </a:cubicBezTo>
                  <a:cubicBezTo>
                    <a:pt x="12210" y="3513"/>
                    <a:pt x="12470" y="3682"/>
                    <a:pt x="12543" y="3682"/>
                  </a:cubicBezTo>
                  <a:cubicBezTo>
                    <a:pt x="12550" y="3682"/>
                    <a:pt x="12556" y="3680"/>
                    <a:pt x="12559" y="3677"/>
                  </a:cubicBezTo>
                  <a:cubicBezTo>
                    <a:pt x="12595" y="3635"/>
                    <a:pt x="12397" y="3382"/>
                    <a:pt x="11981" y="2976"/>
                  </a:cubicBezTo>
                  <a:cubicBezTo>
                    <a:pt x="11392" y="2407"/>
                    <a:pt x="10749" y="1897"/>
                    <a:pt x="10059" y="1455"/>
                  </a:cubicBezTo>
                  <a:cubicBezTo>
                    <a:pt x="9016" y="772"/>
                    <a:pt x="7845" y="307"/>
                    <a:pt x="6616" y="91"/>
                  </a:cubicBezTo>
                  <a:cubicBezTo>
                    <a:pt x="6246" y="30"/>
                    <a:pt x="5872" y="0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1881;p55">
              <a:extLst>
                <a:ext uri="{FF2B5EF4-FFF2-40B4-BE49-F238E27FC236}">
                  <a16:creationId xmlns:a16="http://schemas.microsoft.com/office/drawing/2014/main" id="{FD400FC2-C4EE-0E38-9890-E461F3196E15}"/>
                </a:ext>
              </a:extLst>
            </p:cNvPr>
            <p:cNvSpPr/>
            <p:nvPr/>
          </p:nvSpPr>
          <p:spPr>
            <a:xfrm>
              <a:off x="2568100" y="3587675"/>
              <a:ext cx="314875" cy="257250"/>
            </a:xfrm>
            <a:custGeom>
              <a:avLst/>
              <a:gdLst/>
              <a:ahLst/>
              <a:cxnLst/>
              <a:rect l="l" t="t" r="r" b="b"/>
              <a:pathLst>
                <a:path w="12595" h="10290" extrusionOk="0">
                  <a:moveTo>
                    <a:pt x="5497" y="1"/>
                  </a:moveTo>
                  <a:cubicBezTo>
                    <a:pt x="5123" y="1"/>
                    <a:pt x="4749" y="31"/>
                    <a:pt x="4379" y="92"/>
                  </a:cubicBezTo>
                  <a:cubicBezTo>
                    <a:pt x="3574" y="229"/>
                    <a:pt x="2806" y="537"/>
                    <a:pt x="2127" y="995"/>
                  </a:cubicBezTo>
                  <a:cubicBezTo>
                    <a:pt x="1439" y="1455"/>
                    <a:pt x="874" y="2078"/>
                    <a:pt x="486" y="2809"/>
                  </a:cubicBezTo>
                  <a:cubicBezTo>
                    <a:pt x="157" y="3508"/>
                    <a:pt x="0" y="4275"/>
                    <a:pt x="29" y="5046"/>
                  </a:cubicBezTo>
                  <a:cubicBezTo>
                    <a:pt x="37" y="5724"/>
                    <a:pt x="149" y="6398"/>
                    <a:pt x="358" y="7044"/>
                  </a:cubicBezTo>
                  <a:cubicBezTo>
                    <a:pt x="548" y="7605"/>
                    <a:pt x="829" y="8131"/>
                    <a:pt x="1190" y="8600"/>
                  </a:cubicBezTo>
                  <a:cubicBezTo>
                    <a:pt x="1492" y="8981"/>
                    <a:pt x="1851" y="9312"/>
                    <a:pt x="2254" y="9584"/>
                  </a:cubicBezTo>
                  <a:cubicBezTo>
                    <a:pt x="2553" y="9791"/>
                    <a:pt x="2878" y="9961"/>
                    <a:pt x="3218" y="10090"/>
                  </a:cubicBezTo>
                  <a:cubicBezTo>
                    <a:pt x="3430" y="10170"/>
                    <a:pt x="3649" y="10230"/>
                    <a:pt x="3872" y="10269"/>
                  </a:cubicBezTo>
                  <a:cubicBezTo>
                    <a:pt x="3951" y="10282"/>
                    <a:pt x="4013" y="10289"/>
                    <a:pt x="4053" y="10289"/>
                  </a:cubicBezTo>
                  <a:cubicBezTo>
                    <a:pt x="4091" y="10289"/>
                    <a:pt x="4110" y="10283"/>
                    <a:pt x="4110" y="10269"/>
                  </a:cubicBezTo>
                  <a:cubicBezTo>
                    <a:pt x="4121" y="10243"/>
                    <a:pt x="4040" y="10173"/>
                    <a:pt x="3908" y="10091"/>
                  </a:cubicBezTo>
                  <a:cubicBezTo>
                    <a:pt x="3776" y="10010"/>
                    <a:pt x="3574" y="9934"/>
                    <a:pt x="3335" y="9786"/>
                  </a:cubicBezTo>
                  <a:cubicBezTo>
                    <a:pt x="3042" y="9621"/>
                    <a:pt x="2766" y="9429"/>
                    <a:pt x="2509" y="9214"/>
                  </a:cubicBezTo>
                  <a:cubicBezTo>
                    <a:pt x="2171" y="8938"/>
                    <a:pt x="1874" y="8614"/>
                    <a:pt x="1626" y="8256"/>
                  </a:cubicBezTo>
                  <a:cubicBezTo>
                    <a:pt x="1336" y="7817"/>
                    <a:pt x="1115" y="7336"/>
                    <a:pt x="973" y="6830"/>
                  </a:cubicBezTo>
                  <a:cubicBezTo>
                    <a:pt x="810" y="6247"/>
                    <a:pt x="734" y="5642"/>
                    <a:pt x="744" y="5036"/>
                  </a:cubicBezTo>
                  <a:cubicBezTo>
                    <a:pt x="736" y="4385"/>
                    <a:pt x="879" y="3740"/>
                    <a:pt x="1160" y="3154"/>
                  </a:cubicBezTo>
                  <a:cubicBezTo>
                    <a:pt x="1493" y="2541"/>
                    <a:pt x="1973" y="2019"/>
                    <a:pt x="2555" y="1633"/>
                  </a:cubicBezTo>
                  <a:cubicBezTo>
                    <a:pt x="3142" y="1236"/>
                    <a:pt x="3804" y="968"/>
                    <a:pt x="4502" y="842"/>
                  </a:cubicBezTo>
                  <a:cubicBezTo>
                    <a:pt x="4875" y="776"/>
                    <a:pt x="5251" y="742"/>
                    <a:pt x="5628" y="742"/>
                  </a:cubicBezTo>
                  <a:cubicBezTo>
                    <a:pt x="5918" y="742"/>
                    <a:pt x="6207" y="762"/>
                    <a:pt x="6494" y="801"/>
                  </a:cubicBezTo>
                  <a:cubicBezTo>
                    <a:pt x="7644" y="971"/>
                    <a:pt x="8750" y="1353"/>
                    <a:pt x="9760" y="1927"/>
                  </a:cubicBezTo>
                  <a:cubicBezTo>
                    <a:pt x="10459" y="2318"/>
                    <a:pt x="11136" y="2749"/>
                    <a:pt x="11788" y="3215"/>
                  </a:cubicBezTo>
                  <a:cubicBezTo>
                    <a:pt x="12211" y="3509"/>
                    <a:pt x="12472" y="3682"/>
                    <a:pt x="12543" y="3682"/>
                  </a:cubicBezTo>
                  <a:cubicBezTo>
                    <a:pt x="12550" y="3682"/>
                    <a:pt x="12556" y="3680"/>
                    <a:pt x="12559" y="3676"/>
                  </a:cubicBezTo>
                  <a:cubicBezTo>
                    <a:pt x="12594" y="3636"/>
                    <a:pt x="12397" y="3383"/>
                    <a:pt x="11985" y="2977"/>
                  </a:cubicBezTo>
                  <a:cubicBezTo>
                    <a:pt x="11395" y="2407"/>
                    <a:pt x="10749" y="1898"/>
                    <a:pt x="10060" y="1456"/>
                  </a:cubicBezTo>
                  <a:cubicBezTo>
                    <a:pt x="9018" y="769"/>
                    <a:pt x="7845" y="304"/>
                    <a:pt x="6616" y="92"/>
                  </a:cubicBezTo>
                  <a:cubicBezTo>
                    <a:pt x="6245" y="31"/>
                    <a:pt x="5871" y="1"/>
                    <a:pt x="54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1882;p55">
              <a:extLst>
                <a:ext uri="{FF2B5EF4-FFF2-40B4-BE49-F238E27FC236}">
                  <a16:creationId xmlns:a16="http://schemas.microsoft.com/office/drawing/2014/main" id="{56B97A4C-0855-3DDC-5A83-057DC0C0F369}"/>
                </a:ext>
              </a:extLst>
            </p:cNvPr>
            <p:cNvSpPr/>
            <p:nvPr/>
          </p:nvSpPr>
          <p:spPr>
            <a:xfrm>
              <a:off x="5743625" y="1086175"/>
              <a:ext cx="329225" cy="221675"/>
            </a:xfrm>
            <a:custGeom>
              <a:avLst/>
              <a:gdLst/>
              <a:ahLst/>
              <a:cxnLst/>
              <a:rect l="l" t="t" r="r" b="b"/>
              <a:pathLst>
                <a:path w="13169" h="8867" extrusionOk="0">
                  <a:moveTo>
                    <a:pt x="930" y="1"/>
                  </a:moveTo>
                  <a:lnTo>
                    <a:pt x="1" y="7310"/>
                  </a:lnTo>
                  <a:lnTo>
                    <a:pt x="12239" y="8866"/>
                  </a:lnTo>
                  <a:lnTo>
                    <a:pt x="13169" y="1558"/>
                  </a:lnTo>
                  <a:lnTo>
                    <a:pt x="930" y="1"/>
                  </a:lnTo>
                  <a:close/>
                </a:path>
              </a:pathLst>
            </a:custGeom>
            <a:solidFill>
              <a:srgbClr val="FF7F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1883;p55">
              <a:extLst>
                <a:ext uri="{FF2B5EF4-FFF2-40B4-BE49-F238E27FC236}">
                  <a16:creationId xmlns:a16="http://schemas.microsoft.com/office/drawing/2014/main" id="{9E38F1FA-AA65-9911-45C8-BEF77ABB7F4A}"/>
                </a:ext>
              </a:extLst>
            </p:cNvPr>
            <p:cNvSpPr/>
            <p:nvPr/>
          </p:nvSpPr>
          <p:spPr>
            <a:xfrm>
              <a:off x="3603850" y="978100"/>
              <a:ext cx="1922575" cy="245900"/>
            </a:xfrm>
            <a:custGeom>
              <a:avLst/>
              <a:gdLst/>
              <a:ahLst/>
              <a:cxnLst/>
              <a:rect l="l" t="t" r="r" b="b"/>
              <a:pathLst>
                <a:path w="76903" h="9836" extrusionOk="0">
                  <a:moveTo>
                    <a:pt x="2488" y="1"/>
                  </a:moveTo>
                  <a:cubicBezTo>
                    <a:pt x="1751" y="1"/>
                    <a:pt x="1037" y="266"/>
                    <a:pt x="478" y="750"/>
                  </a:cubicBezTo>
                  <a:cubicBezTo>
                    <a:pt x="389" y="824"/>
                    <a:pt x="309" y="909"/>
                    <a:pt x="239" y="1002"/>
                  </a:cubicBezTo>
                  <a:cubicBezTo>
                    <a:pt x="184" y="1066"/>
                    <a:pt x="137" y="1136"/>
                    <a:pt x="98" y="1210"/>
                  </a:cubicBezTo>
                  <a:cubicBezTo>
                    <a:pt x="59" y="1268"/>
                    <a:pt x="27" y="1329"/>
                    <a:pt x="0" y="1393"/>
                  </a:cubicBezTo>
                  <a:cubicBezTo>
                    <a:pt x="145" y="1172"/>
                    <a:pt x="316" y="970"/>
                    <a:pt x="508" y="790"/>
                  </a:cubicBezTo>
                  <a:cubicBezTo>
                    <a:pt x="1059" y="344"/>
                    <a:pt x="1746" y="101"/>
                    <a:pt x="2451" y="101"/>
                  </a:cubicBezTo>
                  <a:cubicBezTo>
                    <a:pt x="2505" y="101"/>
                    <a:pt x="2559" y="102"/>
                    <a:pt x="2613" y="105"/>
                  </a:cubicBezTo>
                  <a:cubicBezTo>
                    <a:pt x="3158" y="114"/>
                    <a:pt x="3697" y="216"/>
                    <a:pt x="4210" y="403"/>
                  </a:cubicBezTo>
                  <a:cubicBezTo>
                    <a:pt x="4813" y="652"/>
                    <a:pt x="5392" y="957"/>
                    <a:pt x="5938" y="1316"/>
                  </a:cubicBezTo>
                  <a:cubicBezTo>
                    <a:pt x="6537" y="1686"/>
                    <a:pt x="7160" y="2118"/>
                    <a:pt x="7875" y="2493"/>
                  </a:cubicBezTo>
                  <a:cubicBezTo>
                    <a:pt x="8634" y="2896"/>
                    <a:pt x="9461" y="3152"/>
                    <a:pt x="10314" y="3249"/>
                  </a:cubicBezTo>
                  <a:cubicBezTo>
                    <a:pt x="10657" y="3291"/>
                    <a:pt x="11005" y="3310"/>
                    <a:pt x="11358" y="3310"/>
                  </a:cubicBezTo>
                  <a:cubicBezTo>
                    <a:pt x="12861" y="3310"/>
                    <a:pt x="14452" y="2976"/>
                    <a:pt x="16115" y="2742"/>
                  </a:cubicBezTo>
                  <a:cubicBezTo>
                    <a:pt x="17125" y="2622"/>
                    <a:pt x="18141" y="2562"/>
                    <a:pt x="19157" y="2562"/>
                  </a:cubicBezTo>
                  <a:cubicBezTo>
                    <a:pt x="20357" y="2562"/>
                    <a:pt x="21557" y="2646"/>
                    <a:pt x="22748" y="2813"/>
                  </a:cubicBezTo>
                  <a:cubicBezTo>
                    <a:pt x="25075" y="3097"/>
                    <a:pt x="27524" y="3442"/>
                    <a:pt x="30060" y="3777"/>
                  </a:cubicBezTo>
                  <a:lnTo>
                    <a:pt x="37914" y="4821"/>
                  </a:lnTo>
                  <a:lnTo>
                    <a:pt x="65473" y="8436"/>
                  </a:lnTo>
                  <a:lnTo>
                    <a:pt x="73835" y="9501"/>
                  </a:lnTo>
                  <a:lnTo>
                    <a:pt x="76106" y="9775"/>
                  </a:lnTo>
                  <a:lnTo>
                    <a:pt x="76700" y="9831"/>
                  </a:lnTo>
                  <a:cubicBezTo>
                    <a:pt x="76734" y="9834"/>
                    <a:pt x="76767" y="9836"/>
                    <a:pt x="76801" y="9836"/>
                  </a:cubicBezTo>
                  <a:cubicBezTo>
                    <a:pt x="76835" y="9836"/>
                    <a:pt x="76868" y="9834"/>
                    <a:pt x="76902" y="9831"/>
                  </a:cubicBezTo>
                  <a:cubicBezTo>
                    <a:pt x="76845" y="9797"/>
                    <a:pt x="76783" y="9769"/>
                    <a:pt x="76719" y="9750"/>
                  </a:cubicBezTo>
                  <a:lnTo>
                    <a:pt x="76131" y="9658"/>
                  </a:lnTo>
                  <a:lnTo>
                    <a:pt x="73860" y="9334"/>
                  </a:lnTo>
                  <a:lnTo>
                    <a:pt x="65513" y="8183"/>
                  </a:lnTo>
                  <a:lnTo>
                    <a:pt x="37965" y="4491"/>
                  </a:lnTo>
                  <a:lnTo>
                    <a:pt x="30110" y="3476"/>
                  </a:lnTo>
                  <a:cubicBezTo>
                    <a:pt x="27570" y="3152"/>
                    <a:pt x="25131" y="2807"/>
                    <a:pt x="22788" y="2528"/>
                  </a:cubicBezTo>
                  <a:cubicBezTo>
                    <a:pt x="21622" y="2367"/>
                    <a:pt x="20448" y="2287"/>
                    <a:pt x="19274" y="2287"/>
                  </a:cubicBezTo>
                  <a:cubicBezTo>
                    <a:pt x="18214" y="2287"/>
                    <a:pt x="17154" y="2352"/>
                    <a:pt x="16100" y="2484"/>
                  </a:cubicBezTo>
                  <a:cubicBezTo>
                    <a:pt x="14389" y="2736"/>
                    <a:pt x="12782" y="3081"/>
                    <a:pt x="11278" y="3081"/>
                  </a:cubicBezTo>
                  <a:cubicBezTo>
                    <a:pt x="10964" y="3081"/>
                    <a:pt x="10655" y="3066"/>
                    <a:pt x="10350" y="3032"/>
                  </a:cubicBezTo>
                  <a:cubicBezTo>
                    <a:pt x="9518" y="2939"/>
                    <a:pt x="8710" y="2696"/>
                    <a:pt x="7967" y="2311"/>
                  </a:cubicBezTo>
                  <a:cubicBezTo>
                    <a:pt x="7262" y="1946"/>
                    <a:pt x="6634" y="1525"/>
                    <a:pt x="6029" y="1155"/>
                  </a:cubicBezTo>
                  <a:cubicBezTo>
                    <a:pt x="5469" y="810"/>
                    <a:pt x="4876" y="520"/>
                    <a:pt x="4260" y="288"/>
                  </a:cubicBezTo>
                  <a:cubicBezTo>
                    <a:pt x="3732" y="101"/>
                    <a:pt x="3177" y="5"/>
                    <a:pt x="2617" y="4"/>
                  </a:cubicBezTo>
                  <a:cubicBezTo>
                    <a:pt x="2574" y="2"/>
                    <a:pt x="2531" y="1"/>
                    <a:pt x="24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1884;p55">
              <a:extLst>
                <a:ext uri="{FF2B5EF4-FFF2-40B4-BE49-F238E27FC236}">
                  <a16:creationId xmlns:a16="http://schemas.microsoft.com/office/drawing/2014/main" id="{BFC7E8C8-DE3E-8D4A-1195-1BFAB8B5BDA6}"/>
                </a:ext>
              </a:extLst>
            </p:cNvPr>
            <p:cNvSpPr/>
            <p:nvPr/>
          </p:nvSpPr>
          <p:spPr>
            <a:xfrm>
              <a:off x="3650500" y="1177175"/>
              <a:ext cx="1822275" cy="231150"/>
            </a:xfrm>
            <a:custGeom>
              <a:avLst/>
              <a:gdLst/>
              <a:ahLst/>
              <a:cxnLst/>
              <a:rect l="l" t="t" r="r" b="b"/>
              <a:pathLst>
                <a:path w="72891" h="9246" extrusionOk="0">
                  <a:moveTo>
                    <a:pt x="97" y="0"/>
                  </a:moveTo>
                  <a:cubicBezTo>
                    <a:pt x="65" y="0"/>
                    <a:pt x="33" y="2"/>
                    <a:pt x="1" y="7"/>
                  </a:cubicBezTo>
                  <a:cubicBezTo>
                    <a:pt x="61" y="23"/>
                    <a:pt x="124" y="36"/>
                    <a:pt x="188" y="42"/>
                  </a:cubicBezTo>
                  <a:lnTo>
                    <a:pt x="741" y="124"/>
                  </a:lnTo>
                  <a:lnTo>
                    <a:pt x="2860" y="423"/>
                  </a:lnTo>
                  <a:lnTo>
                    <a:pt x="10664" y="1436"/>
                  </a:lnTo>
                  <a:lnTo>
                    <a:pt x="36433" y="4753"/>
                  </a:lnTo>
                  <a:lnTo>
                    <a:pt x="62207" y="7988"/>
                  </a:lnTo>
                  <a:lnTo>
                    <a:pt x="70021" y="8941"/>
                  </a:lnTo>
                  <a:lnTo>
                    <a:pt x="72151" y="9184"/>
                  </a:lnTo>
                  <a:lnTo>
                    <a:pt x="72704" y="9246"/>
                  </a:lnTo>
                  <a:lnTo>
                    <a:pt x="72891" y="9246"/>
                  </a:lnTo>
                  <a:cubicBezTo>
                    <a:pt x="72833" y="9223"/>
                    <a:pt x="72771" y="9209"/>
                    <a:pt x="72709" y="9205"/>
                  </a:cubicBezTo>
                  <a:lnTo>
                    <a:pt x="72156" y="9124"/>
                  </a:lnTo>
                  <a:lnTo>
                    <a:pt x="70036" y="8830"/>
                  </a:lnTo>
                  <a:lnTo>
                    <a:pt x="62233" y="7816"/>
                  </a:lnTo>
                  <a:lnTo>
                    <a:pt x="36469" y="4500"/>
                  </a:lnTo>
                  <a:lnTo>
                    <a:pt x="10689" y="1259"/>
                  </a:lnTo>
                  <a:lnTo>
                    <a:pt x="2870" y="305"/>
                  </a:lnTo>
                  <a:lnTo>
                    <a:pt x="747" y="63"/>
                  </a:lnTo>
                  <a:lnTo>
                    <a:pt x="193" y="7"/>
                  </a:lnTo>
                  <a:cubicBezTo>
                    <a:pt x="161" y="2"/>
                    <a:pt x="129" y="0"/>
                    <a:pt x="9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1885;p55">
              <a:extLst>
                <a:ext uri="{FF2B5EF4-FFF2-40B4-BE49-F238E27FC236}">
                  <a16:creationId xmlns:a16="http://schemas.microsoft.com/office/drawing/2014/main" id="{06717A03-A724-059D-1400-82AE341CCB33}"/>
                </a:ext>
              </a:extLst>
            </p:cNvPr>
            <p:cNvSpPr/>
            <p:nvPr/>
          </p:nvSpPr>
          <p:spPr>
            <a:xfrm>
              <a:off x="3524225" y="2251975"/>
              <a:ext cx="1732075" cy="220675"/>
            </a:xfrm>
            <a:custGeom>
              <a:avLst/>
              <a:gdLst/>
              <a:ahLst/>
              <a:cxnLst/>
              <a:rect l="l" t="t" r="r" b="b"/>
              <a:pathLst>
                <a:path w="69283" h="8827" extrusionOk="0">
                  <a:moveTo>
                    <a:pt x="90" y="0"/>
                  </a:moveTo>
                  <a:cubicBezTo>
                    <a:pt x="60" y="0"/>
                    <a:pt x="30" y="1"/>
                    <a:pt x="1" y="4"/>
                  </a:cubicBezTo>
                  <a:lnTo>
                    <a:pt x="179" y="40"/>
                  </a:lnTo>
                  <a:lnTo>
                    <a:pt x="686" y="121"/>
                  </a:lnTo>
                  <a:lnTo>
                    <a:pt x="2714" y="400"/>
                  </a:lnTo>
                  <a:lnTo>
                    <a:pt x="10133" y="1414"/>
                  </a:lnTo>
                  <a:lnTo>
                    <a:pt x="34644" y="4562"/>
                  </a:lnTo>
                  <a:lnTo>
                    <a:pt x="59141" y="7635"/>
                  </a:lnTo>
                  <a:lnTo>
                    <a:pt x="66569" y="8537"/>
                  </a:lnTo>
                  <a:lnTo>
                    <a:pt x="68597" y="8771"/>
                  </a:lnTo>
                  <a:lnTo>
                    <a:pt x="69104" y="8826"/>
                  </a:lnTo>
                  <a:lnTo>
                    <a:pt x="69282" y="8826"/>
                  </a:lnTo>
                  <a:cubicBezTo>
                    <a:pt x="69220" y="8795"/>
                    <a:pt x="69155" y="8775"/>
                    <a:pt x="69088" y="8767"/>
                  </a:cubicBezTo>
                  <a:lnTo>
                    <a:pt x="68581" y="8690"/>
                  </a:lnTo>
                  <a:lnTo>
                    <a:pt x="66553" y="8406"/>
                  </a:lnTo>
                  <a:lnTo>
                    <a:pt x="59135" y="7422"/>
                  </a:lnTo>
                  <a:lnTo>
                    <a:pt x="34644" y="4268"/>
                  </a:lnTo>
                  <a:lnTo>
                    <a:pt x="10142" y="1191"/>
                  </a:lnTo>
                  <a:lnTo>
                    <a:pt x="2714" y="289"/>
                  </a:lnTo>
                  <a:lnTo>
                    <a:pt x="686" y="55"/>
                  </a:lnTo>
                  <a:lnTo>
                    <a:pt x="179" y="4"/>
                  </a:lnTo>
                  <a:cubicBezTo>
                    <a:pt x="149" y="1"/>
                    <a:pt x="119" y="0"/>
                    <a:pt x="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1886;p55">
              <a:extLst>
                <a:ext uri="{FF2B5EF4-FFF2-40B4-BE49-F238E27FC236}">
                  <a16:creationId xmlns:a16="http://schemas.microsoft.com/office/drawing/2014/main" id="{6017B7F0-3AC1-9F7C-4C9F-A1123B90E645}"/>
                </a:ext>
              </a:extLst>
            </p:cNvPr>
            <p:cNvSpPr/>
            <p:nvPr/>
          </p:nvSpPr>
          <p:spPr>
            <a:xfrm>
              <a:off x="3478850" y="2612325"/>
              <a:ext cx="1731650" cy="220075"/>
            </a:xfrm>
            <a:custGeom>
              <a:avLst/>
              <a:gdLst/>
              <a:ahLst/>
              <a:cxnLst/>
              <a:rect l="l" t="t" r="r" b="b"/>
              <a:pathLst>
                <a:path w="69266" h="8803" extrusionOk="0">
                  <a:moveTo>
                    <a:pt x="92" y="0"/>
                  </a:moveTo>
                  <a:cubicBezTo>
                    <a:pt x="61" y="0"/>
                    <a:pt x="31" y="2"/>
                    <a:pt x="1" y="6"/>
                  </a:cubicBezTo>
                  <a:lnTo>
                    <a:pt x="179" y="41"/>
                  </a:lnTo>
                  <a:lnTo>
                    <a:pt x="686" y="117"/>
                  </a:lnTo>
                  <a:lnTo>
                    <a:pt x="2714" y="401"/>
                  </a:lnTo>
                  <a:lnTo>
                    <a:pt x="10132" y="1385"/>
                  </a:lnTo>
                  <a:lnTo>
                    <a:pt x="34624" y="4539"/>
                  </a:lnTo>
                  <a:lnTo>
                    <a:pt x="59126" y="7617"/>
                  </a:lnTo>
                  <a:lnTo>
                    <a:pt x="66554" y="8520"/>
                  </a:lnTo>
                  <a:lnTo>
                    <a:pt x="68583" y="8753"/>
                  </a:lnTo>
                  <a:lnTo>
                    <a:pt x="69089" y="8803"/>
                  </a:lnTo>
                  <a:lnTo>
                    <a:pt x="69266" y="8803"/>
                  </a:lnTo>
                  <a:cubicBezTo>
                    <a:pt x="69229" y="8799"/>
                    <a:pt x="69191" y="8796"/>
                    <a:pt x="69153" y="8796"/>
                  </a:cubicBezTo>
                  <a:cubicBezTo>
                    <a:pt x="69132" y="8796"/>
                    <a:pt x="69110" y="8797"/>
                    <a:pt x="69089" y="8798"/>
                  </a:cubicBezTo>
                  <a:lnTo>
                    <a:pt x="68583" y="8717"/>
                  </a:lnTo>
                  <a:lnTo>
                    <a:pt x="66553" y="8439"/>
                  </a:lnTo>
                  <a:lnTo>
                    <a:pt x="59130" y="7425"/>
                  </a:lnTo>
                  <a:lnTo>
                    <a:pt x="34644" y="4275"/>
                  </a:lnTo>
                  <a:lnTo>
                    <a:pt x="10142" y="1198"/>
                  </a:lnTo>
                  <a:lnTo>
                    <a:pt x="2719" y="295"/>
                  </a:lnTo>
                  <a:lnTo>
                    <a:pt x="691" y="61"/>
                  </a:lnTo>
                  <a:lnTo>
                    <a:pt x="183" y="6"/>
                  </a:lnTo>
                  <a:cubicBezTo>
                    <a:pt x="153" y="2"/>
                    <a:pt x="123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1887;p55">
              <a:extLst>
                <a:ext uri="{FF2B5EF4-FFF2-40B4-BE49-F238E27FC236}">
                  <a16:creationId xmlns:a16="http://schemas.microsoft.com/office/drawing/2014/main" id="{FB05277B-F77E-EB41-2D0B-BD01FFEAB4F4}"/>
                </a:ext>
              </a:extLst>
            </p:cNvPr>
            <p:cNvSpPr/>
            <p:nvPr/>
          </p:nvSpPr>
          <p:spPr>
            <a:xfrm>
              <a:off x="3502175" y="2428850"/>
              <a:ext cx="1695650" cy="215675"/>
            </a:xfrm>
            <a:custGeom>
              <a:avLst/>
              <a:gdLst/>
              <a:ahLst/>
              <a:cxnLst/>
              <a:rect l="l" t="t" r="r" b="b"/>
              <a:pathLst>
                <a:path w="67826" h="8627" extrusionOk="0">
                  <a:moveTo>
                    <a:pt x="89" y="1"/>
                  </a:moveTo>
                  <a:cubicBezTo>
                    <a:pt x="60" y="1"/>
                    <a:pt x="30" y="3"/>
                    <a:pt x="1" y="7"/>
                  </a:cubicBezTo>
                  <a:lnTo>
                    <a:pt x="173" y="42"/>
                  </a:lnTo>
                  <a:lnTo>
                    <a:pt x="681" y="119"/>
                  </a:lnTo>
                  <a:lnTo>
                    <a:pt x="2653" y="393"/>
                  </a:lnTo>
                  <a:lnTo>
                    <a:pt x="9919" y="1362"/>
                  </a:lnTo>
                  <a:lnTo>
                    <a:pt x="33898" y="4449"/>
                  </a:lnTo>
                  <a:lnTo>
                    <a:pt x="57888" y="7460"/>
                  </a:lnTo>
                  <a:lnTo>
                    <a:pt x="65164" y="8343"/>
                  </a:lnTo>
                  <a:lnTo>
                    <a:pt x="67142" y="8572"/>
                  </a:lnTo>
                  <a:lnTo>
                    <a:pt x="67649" y="8622"/>
                  </a:lnTo>
                  <a:cubicBezTo>
                    <a:pt x="67678" y="8625"/>
                    <a:pt x="67708" y="8626"/>
                    <a:pt x="67737" y="8626"/>
                  </a:cubicBezTo>
                  <a:cubicBezTo>
                    <a:pt x="67767" y="8626"/>
                    <a:pt x="67796" y="8625"/>
                    <a:pt x="67826" y="8622"/>
                  </a:cubicBezTo>
                  <a:lnTo>
                    <a:pt x="67649" y="8587"/>
                  </a:lnTo>
                  <a:lnTo>
                    <a:pt x="67142" y="8506"/>
                  </a:lnTo>
                  <a:lnTo>
                    <a:pt x="65169" y="8232"/>
                  </a:lnTo>
                  <a:lnTo>
                    <a:pt x="57907" y="7269"/>
                  </a:lnTo>
                  <a:lnTo>
                    <a:pt x="33928" y="4175"/>
                  </a:lnTo>
                  <a:lnTo>
                    <a:pt x="9939" y="1169"/>
                  </a:lnTo>
                  <a:lnTo>
                    <a:pt x="2668" y="287"/>
                  </a:lnTo>
                  <a:lnTo>
                    <a:pt x="685" y="63"/>
                  </a:lnTo>
                  <a:lnTo>
                    <a:pt x="178" y="7"/>
                  </a:lnTo>
                  <a:cubicBezTo>
                    <a:pt x="149" y="3"/>
                    <a:pt x="119" y="1"/>
                    <a:pt x="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Google Shape;1888;p55">
              <a:extLst>
                <a:ext uri="{FF2B5EF4-FFF2-40B4-BE49-F238E27FC236}">
                  <a16:creationId xmlns:a16="http://schemas.microsoft.com/office/drawing/2014/main" id="{F34F59E4-CDD6-7903-584E-F0408B210959}"/>
                </a:ext>
              </a:extLst>
            </p:cNvPr>
            <p:cNvSpPr/>
            <p:nvPr/>
          </p:nvSpPr>
          <p:spPr>
            <a:xfrm>
              <a:off x="3458450" y="2772950"/>
              <a:ext cx="777850" cy="99125"/>
            </a:xfrm>
            <a:custGeom>
              <a:avLst/>
              <a:gdLst/>
              <a:ahLst/>
              <a:cxnLst/>
              <a:rect l="l" t="t" r="r" b="b"/>
              <a:pathLst>
                <a:path w="31114" h="3965" extrusionOk="0">
                  <a:moveTo>
                    <a:pt x="161" y="1"/>
                  </a:moveTo>
                  <a:cubicBezTo>
                    <a:pt x="108" y="1"/>
                    <a:pt x="54" y="4"/>
                    <a:pt x="1" y="10"/>
                  </a:cubicBezTo>
                  <a:cubicBezTo>
                    <a:pt x="103" y="43"/>
                    <a:pt x="208" y="66"/>
                    <a:pt x="315" y="76"/>
                  </a:cubicBezTo>
                  <a:lnTo>
                    <a:pt x="1218" y="218"/>
                  </a:lnTo>
                  <a:lnTo>
                    <a:pt x="4550" y="679"/>
                  </a:lnTo>
                  <a:lnTo>
                    <a:pt x="15543" y="2120"/>
                  </a:lnTo>
                  <a:lnTo>
                    <a:pt x="26546" y="3479"/>
                  </a:lnTo>
                  <a:lnTo>
                    <a:pt x="29887" y="3864"/>
                  </a:lnTo>
                  <a:lnTo>
                    <a:pt x="30795" y="3955"/>
                  </a:lnTo>
                  <a:cubicBezTo>
                    <a:pt x="30848" y="3962"/>
                    <a:pt x="30901" y="3965"/>
                    <a:pt x="30954" y="3965"/>
                  </a:cubicBezTo>
                  <a:cubicBezTo>
                    <a:pt x="31007" y="3965"/>
                    <a:pt x="31061" y="3962"/>
                    <a:pt x="31114" y="3955"/>
                  </a:cubicBezTo>
                  <a:cubicBezTo>
                    <a:pt x="31007" y="3920"/>
                    <a:pt x="30897" y="3897"/>
                    <a:pt x="30785" y="3889"/>
                  </a:cubicBezTo>
                  <a:lnTo>
                    <a:pt x="29882" y="3752"/>
                  </a:lnTo>
                  <a:lnTo>
                    <a:pt x="26550" y="3286"/>
                  </a:lnTo>
                  <a:lnTo>
                    <a:pt x="15558" y="1871"/>
                  </a:lnTo>
                  <a:lnTo>
                    <a:pt x="4569" y="482"/>
                  </a:lnTo>
                  <a:lnTo>
                    <a:pt x="1234" y="101"/>
                  </a:lnTo>
                  <a:lnTo>
                    <a:pt x="321" y="10"/>
                  </a:lnTo>
                  <a:cubicBezTo>
                    <a:pt x="268" y="4"/>
                    <a:pt x="214" y="1"/>
                    <a:pt x="1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Google Shape;1889;p55">
              <a:extLst>
                <a:ext uri="{FF2B5EF4-FFF2-40B4-BE49-F238E27FC236}">
                  <a16:creationId xmlns:a16="http://schemas.microsoft.com/office/drawing/2014/main" id="{EF585119-859C-7C60-280C-0B810F0ECB2D}"/>
                </a:ext>
              </a:extLst>
            </p:cNvPr>
            <p:cNvSpPr/>
            <p:nvPr/>
          </p:nvSpPr>
          <p:spPr>
            <a:xfrm>
              <a:off x="3592825" y="1330050"/>
              <a:ext cx="290975" cy="37625"/>
            </a:xfrm>
            <a:custGeom>
              <a:avLst/>
              <a:gdLst/>
              <a:ahLst/>
              <a:cxnLst/>
              <a:rect l="l" t="t" r="r" b="b"/>
              <a:pathLst>
                <a:path w="11639" h="1505" extrusionOk="0">
                  <a:moveTo>
                    <a:pt x="104" y="1"/>
                  </a:moveTo>
                  <a:cubicBezTo>
                    <a:pt x="44" y="1"/>
                    <a:pt x="12" y="5"/>
                    <a:pt x="11" y="12"/>
                  </a:cubicBezTo>
                  <a:cubicBezTo>
                    <a:pt x="0" y="83"/>
                    <a:pt x="2591" y="479"/>
                    <a:pt x="5801" y="884"/>
                  </a:cubicBezTo>
                  <a:cubicBezTo>
                    <a:pt x="8670" y="1247"/>
                    <a:pt x="11069" y="1504"/>
                    <a:pt x="11546" y="1504"/>
                  </a:cubicBezTo>
                  <a:cubicBezTo>
                    <a:pt x="11603" y="1504"/>
                    <a:pt x="11632" y="1500"/>
                    <a:pt x="11632" y="1493"/>
                  </a:cubicBezTo>
                  <a:cubicBezTo>
                    <a:pt x="11638" y="1416"/>
                    <a:pt x="9045" y="1031"/>
                    <a:pt x="5836" y="620"/>
                  </a:cubicBezTo>
                  <a:cubicBezTo>
                    <a:pt x="2976" y="255"/>
                    <a:pt x="595" y="1"/>
                    <a:pt x="1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1890;p55">
              <a:extLst>
                <a:ext uri="{FF2B5EF4-FFF2-40B4-BE49-F238E27FC236}">
                  <a16:creationId xmlns:a16="http://schemas.microsoft.com/office/drawing/2014/main" id="{D84FBF36-E96A-4D31-4FEB-EDB72BAFE4AC}"/>
                </a:ext>
              </a:extLst>
            </p:cNvPr>
            <p:cNvSpPr/>
            <p:nvPr/>
          </p:nvSpPr>
          <p:spPr>
            <a:xfrm>
              <a:off x="3608800" y="2078275"/>
              <a:ext cx="1672600" cy="197525"/>
            </a:xfrm>
            <a:custGeom>
              <a:avLst/>
              <a:gdLst/>
              <a:ahLst/>
              <a:cxnLst/>
              <a:rect l="l" t="t" r="r" b="b"/>
              <a:pathLst>
                <a:path w="66904" h="7901" extrusionOk="0">
                  <a:moveTo>
                    <a:pt x="0" y="0"/>
                  </a:moveTo>
                  <a:cubicBezTo>
                    <a:pt x="54" y="22"/>
                    <a:pt x="110" y="36"/>
                    <a:pt x="168" y="40"/>
                  </a:cubicBezTo>
                  <a:lnTo>
                    <a:pt x="675" y="132"/>
                  </a:lnTo>
                  <a:lnTo>
                    <a:pt x="2611" y="451"/>
                  </a:lnTo>
                  <a:lnTo>
                    <a:pt x="9751" y="1578"/>
                  </a:lnTo>
                  <a:lnTo>
                    <a:pt x="33320" y="5183"/>
                  </a:lnTo>
                  <a:cubicBezTo>
                    <a:pt x="35621" y="5542"/>
                    <a:pt x="37852" y="5913"/>
                    <a:pt x="40038" y="6196"/>
                  </a:cubicBezTo>
                  <a:cubicBezTo>
                    <a:pt x="42224" y="6481"/>
                    <a:pt x="44322" y="6632"/>
                    <a:pt x="46351" y="6754"/>
                  </a:cubicBezTo>
                  <a:cubicBezTo>
                    <a:pt x="50376" y="6992"/>
                    <a:pt x="54012" y="7084"/>
                    <a:pt x="57055" y="7221"/>
                  </a:cubicBezTo>
                  <a:cubicBezTo>
                    <a:pt x="58582" y="7287"/>
                    <a:pt x="59960" y="7358"/>
                    <a:pt x="61168" y="7429"/>
                  </a:cubicBezTo>
                  <a:cubicBezTo>
                    <a:pt x="62375" y="7499"/>
                    <a:pt x="63419" y="7581"/>
                    <a:pt x="64266" y="7651"/>
                  </a:cubicBezTo>
                  <a:cubicBezTo>
                    <a:pt x="65112" y="7722"/>
                    <a:pt x="65772" y="7793"/>
                    <a:pt x="66218" y="7844"/>
                  </a:cubicBezTo>
                  <a:lnTo>
                    <a:pt x="66725" y="7895"/>
                  </a:lnTo>
                  <a:cubicBezTo>
                    <a:pt x="66755" y="7899"/>
                    <a:pt x="66784" y="7901"/>
                    <a:pt x="66814" y="7901"/>
                  </a:cubicBezTo>
                  <a:cubicBezTo>
                    <a:pt x="66844" y="7901"/>
                    <a:pt x="66873" y="7899"/>
                    <a:pt x="66903" y="7895"/>
                  </a:cubicBezTo>
                  <a:cubicBezTo>
                    <a:pt x="66846" y="7878"/>
                    <a:pt x="66789" y="7864"/>
                    <a:pt x="66731" y="7854"/>
                  </a:cubicBezTo>
                  <a:lnTo>
                    <a:pt x="66224" y="7778"/>
                  </a:lnTo>
                  <a:cubicBezTo>
                    <a:pt x="65793" y="7707"/>
                    <a:pt x="65123" y="7626"/>
                    <a:pt x="64271" y="7535"/>
                  </a:cubicBezTo>
                  <a:cubicBezTo>
                    <a:pt x="63419" y="7443"/>
                    <a:pt x="62384" y="7358"/>
                    <a:pt x="61172" y="7266"/>
                  </a:cubicBezTo>
                  <a:cubicBezTo>
                    <a:pt x="59960" y="7175"/>
                    <a:pt x="58582" y="7099"/>
                    <a:pt x="57060" y="7017"/>
                  </a:cubicBezTo>
                  <a:cubicBezTo>
                    <a:pt x="54012" y="6876"/>
                    <a:pt x="50382" y="6759"/>
                    <a:pt x="46361" y="6510"/>
                  </a:cubicBezTo>
                  <a:cubicBezTo>
                    <a:pt x="44349" y="6383"/>
                    <a:pt x="42224" y="6257"/>
                    <a:pt x="40068" y="5942"/>
                  </a:cubicBezTo>
                  <a:cubicBezTo>
                    <a:pt x="37914" y="5628"/>
                    <a:pt x="35652" y="5269"/>
                    <a:pt x="33351" y="4929"/>
                  </a:cubicBezTo>
                  <a:lnTo>
                    <a:pt x="9771" y="1379"/>
                  </a:lnTo>
                  <a:lnTo>
                    <a:pt x="2627" y="335"/>
                  </a:lnTo>
                  <a:lnTo>
                    <a:pt x="680" y="67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Google Shape;1891;p55">
              <a:extLst>
                <a:ext uri="{FF2B5EF4-FFF2-40B4-BE49-F238E27FC236}">
                  <a16:creationId xmlns:a16="http://schemas.microsoft.com/office/drawing/2014/main" id="{C2F67376-954F-BA38-EB12-7EC0D1333604}"/>
                </a:ext>
              </a:extLst>
            </p:cNvPr>
            <p:cNvSpPr/>
            <p:nvPr/>
          </p:nvSpPr>
          <p:spPr>
            <a:xfrm>
              <a:off x="1915325" y="1483225"/>
              <a:ext cx="1855625" cy="1874525"/>
            </a:xfrm>
            <a:custGeom>
              <a:avLst/>
              <a:gdLst/>
              <a:ahLst/>
              <a:cxnLst/>
              <a:rect l="l" t="t" r="r" b="b"/>
              <a:pathLst>
                <a:path w="74225" h="74981" extrusionOk="0">
                  <a:moveTo>
                    <a:pt x="69976" y="0"/>
                  </a:moveTo>
                  <a:lnTo>
                    <a:pt x="1" y="69590"/>
                  </a:lnTo>
                  <a:lnTo>
                    <a:pt x="5117" y="74981"/>
                  </a:lnTo>
                  <a:cubicBezTo>
                    <a:pt x="5117" y="74981"/>
                    <a:pt x="67167" y="13624"/>
                    <a:pt x="74225" y="3905"/>
                  </a:cubicBezTo>
                  <a:lnTo>
                    <a:pt x="6997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Google Shape;1892;p55">
              <a:extLst>
                <a:ext uri="{FF2B5EF4-FFF2-40B4-BE49-F238E27FC236}">
                  <a16:creationId xmlns:a16="http://schemas.microsoft.com/office/drawing/2014/main" id="{B2CD0585-B5D6-BF75-578A-A3B7E9F3DB1F}"/>
                </a:ext>
              </a:extLst>
            </p:cNvPr>
            <p:cNvSpPr/>
            <p:nvPr/>
          </p:nvSpPr>
          <p:spPr>
            <a:xfrm>
              <a:off x="1528275" y="2646675"/>
              <a:ext cx="978825" cy="1035125"/>
            </a:xfrm>
            <a:custGeom>
              <a:avLst/>
              <a:gdLst/>
              <a:ahLst/>
              <a:cxnLst/>
              <a:rect l="l" t="t" r="r" b="b"/>
              <a:pathLst>
                <a:path w="39153" h="41405" extrusionOk="0">
                  <a:moveTo>
                    <a:pt x="38329" y="0"/>
                  </a:moveTo>
                  <a:cubicBezTo>
                    <a:pt x="37069" y="0"/>
                    <a:pt x="29900" y="6663"/>
                    <a:pt x="24184" y="11593"/>
                  </a:cubicBezTo>
                  <a:cubicBezTo>
                    <a:pt x="18722" y="16323"/>
                    <a:pt x="494" y="32996"/>
                    <a:pt x="68" y="39613"/>
                  </a:cubicBezTo>
                  <a:cubicBezTo>
                    <a:pt x="0" y="40532"/>
                    <a:pt x="690" y="41331"/>
                    <a:pt x="1610" y="41399"/>
                  </a:cubicBezTo>
                  <a:cubicBezTo>
                    <a:pt x="1636" y="41401"/>
                    <a:pt x="1663" y="41402"/>
                    <a:pt x="1691" y="41403"/>
                  </a:cubicBezTo>
                  <a:cubicBezTo>
                    <a:pt x="1749" y="41404"/>
                    <a:pt x="1809" y="41405"/>
                    <a:pt x="1872" y="41405"/>
                  </a:cubicBezTo>
                  <a:cubicBezTo>
                    <a:pt x="4800" y="41405"/>
                    <a:pt x="12251" y="40160"/>
                    <a:pt x="22653" y="29416"/>
                  </a:cubicBezTo>
                  <a:lnTo>
                    <a:pt x="32028" y="20958"/>
                  </a:lnTo>
                  <a:lnTo>
                    <a:pt x="24858" y="14021"/>
                  </a:lnTo>
                  <a:cubicBezTo>
                    <a:pt x="24858" y="14021"/>
                    <a:pt x="39152" y="776"/>
                    <a:pt x="38473" y="52"/>
                  </a:cubicBezTo>
                  <a:cubicBezTo>
                    <a:pt x="38440" y="17"/>
                    <a:pt x="38392" y="0"/>
                    <a:pt x="38329" y="0"/>
                  </a:cubicBezTo>
                  <a:close/>
                </a:path>
              </a:pathLst>
            </a:custGeom>
            <a:solidFill>
              <a:srgbClr val="FF9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Google Shape;1893;p55">
              <a:extLst>
                <a:ext uri="{FF2B5EF4-FFF2-40B4-BE49-F238E27FC236}">
                  <a16:creationId xmlns:a16="http://schemas.microsoft.com/office/drawing/2014/main" id="{C5F33200-7BE9-EC1B-5337-07D4E9F825BC}"/>
                </a:ext>
              </a:extLst>
            </p:cNvPr>
            <p:cNvSpPr/>
            <p:nvPr/>
          </p:nvSpPr>
          <p:spPr>
            <a:xfrm>
              <a:off x="2304125" y="1678075"/>
              <a:ext cx="1272350" cy="1276550"/>
            </a:xfrm>
            <a:custGeom>
              <a:avLst/>
              <a:gdLst/>
              <a:ahLst/>
              <a:cxnLst/>
              <a:rect l="l" t="t" r="r" b="b"/>
              <a:pathLst>
                <a:path w="50894" h="51062" extrusionOk="0">
                  <a:moveTo>
                    <a:pt x="48825" y="0"/>
                  </a:moveTo>
                  <a:lnTo>
                    <a:pt x="0" y="48962"/>
                  </a:lnTo>
                  <a:lnTo>
                    <a:pt x="1988" y="51062"/>
                  </a:lnTo>
                  <a:lnTo>
                    <a:pt x="50894" y="1907"/>
                  </a:lnTo>
                  <a:lnTo>
                    <a:pt x="4882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Google Shape;1894;p55">
              <a:extLst>
                <a:ext uri="{FF2B5EF4-FFF2-40B4-BE49-F238E27FC236}">
                  <a16:creationId xmlns:a16="http://schemas.microsoft.com/office/drawing/2014/main" id="{E2E238F9-D290-C7C2-8D66-C377E85A2056}"/>
                </a:ext>
              </a:extLst>
            </p:cNvPr>
            <p:cNvSpPr/>
            <p:nvPr/>
          </p:nvSpPr>
          <p:spPr>
            <a:xfrm>
              <a:off x="3517400" y="1389525"/>
              <a:ext cx="368650" cy="336225"/>
            </a:xfrm>
            <a:custGeom>
              <a:avLst/>
              <a:gdLst/>
              <a:ahLst/>
              <a:cxnLst/>
              <a:rect l="l" t="t" r="r" b="b"/>
              <a:pathLst>
                <a:path w="14746" h="13449" extrusionOk="0">
                  <a:moveTo>
                    <a:pt x="13244" y="1"/>
                  </a:moveTo>
                  <a:cubicBezTo>
                    <a:pt x="11601" y="1"/>
                    <a:pt x="5903" y="3748"/>
                    <a:pt x="5903" y="3748"/>
                  </a:cubicBezTo>
                  <a:lnTo>
                    <a:pt x="7099" y="4981"/>
                  </a:lnTo>
                  <a:lnTo>
                    <a:pt x="1" y="11816"/>
                  </a:lnTo>
                  <a:lnTo>
                    <a:pt x="2389" y="13449"/>
                  </a:lnTo>
                  <a:lnTo>
                    <a:pt x="8849" y="6628"/>
                  </a:lnTo>
                  <a:lnTo>
                    <a:pt x="10107" y="7719"/>
                  </a:lnTo>
                  <a:cubicBezTo>
                    <a:pt x="10107" y="7719"/>
                    <a:pt x="14745" y="412"/>
                    <a:pt x="13448" y="27"/>
                  </a:cubicBezTo>
                  <a:cubicBezTo>
                    <a:pt x="13389" y="9"/>
                    <a:pt x="13321" y="1"/>
                    <a:pt x="132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Google Shape;1895;p55">
              <a:extLst>
                <a:ext uri="{FF2B5EF4-FFF2-40B4-BE49-F238E27FC236}">
                  <a16:creationId xmlns:a16="http://schemas.microsoft.com/office/drawing/2014/main" id="{91DB2FF6-1523-4415-F02F-8BAD0B7AA1CB}"/>
                </a:ext>
              </a:extLst>
            </p:cNvPr>
            <p:cNvSpPr/>
            <p:nvPr/>
          </p:nvSpPr>
          <p:spPr>
            <a:xfrm>
              <a:off x="2467900" y="1735850"/>
              <a:ext cx="345225" cy="678575"/>
            </a:xfrm>
            <a:custGeom>
              <a:avLst/>
              <a:gdLst/>
              <a:ahLst/>
              <a:cxnLst/>
              <a:rect l="l" t="t" r="r" b="b"/>
              <a:pathLst>
                <a:path w="13809" h="27143" extrusionOk="0">
                  <a:moveTo>
                    <a:pt x="7852" y="0"/>
                  </a:moveTo>
                  <a:cubicBezTo>
                    <a:pt x="5303" y="0"/>
                    <a:pt x="2764" y="752"/>
                    <a:pt x="578" y="2232"/>
                  </a:cubicBezTo>
                  <a:lnTo>
                    <a:pt x="0" y="2623"/>
                  </a:lnTo>
                  <a:lnTo>
                    <a:pt x="208" y="22652"/>
                  </a:lnTo>
                  <a:cubicBezTo>
                    <a:pt x="246" y="25008"/>
                    <a:pt x="2072" y="26949"/>
                    <a:pt x="4422" y="27130"/>
                  </a:cubicBezTo>
                  <a:cubicBezTo>
                    <a:pt x="4539" y="27138"/>
                    <a:pt x="4655" y="27143"/>
                    <a:pt x="4770" y="27143"/>
                  </a:cubicBezTo>
                  <a:cubicBezTo>
                    <a:pt x="7134" y="27143"/>
                    <a:pt x="9135" y="25319"/>
                    <a:pt x="9316" y="22921"/>
                  </a:cubicBezTo>
                  <a:cubicBezTo>
                    <a:pt x="9320" y="22868"/>
                    <a:pt x="9324" y="22813"/>
                    <a:pt x="9326" y="22758"/>
                  </a:cubicBezTo>
                  <a:cubicBezTo>
                    <a:pt x="9422" y="20273"/>
                    <a:pt x="9507" y="17764"/>
                    <a:pt x="9507" y="17764"/>
                  </a:cubicBezTo>
                  <a:cubicBezTo>
                    <a:pt x="9507" y="17764"/>
                    <a:pt x="13270" y="17413"/>
                    <a:pt x="13539" y="13708"/>
                  </a:cubicBezTo>
                  <a:cubicBezTo>
                    <a:pt x="13808" y="10001"/>
                    <a:pt x="13692" y="1390"/>
                    <a:pt x="13692" y="1390"/>
                  </a:cubicBezTo>
                  <a:cubicBezTo>
                    <a:pt x="11848" y="460"/>
                    <a:pt x="9847" y="0"/>
                    <a:pt x="785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Google Shape;1896;p55">
              <a:extLst>
                <a:ext uri="{FF2B5EF4-FFF2-40B4-BE49-F238E27FC236}">
                  <a16:creationId xmlns:a16="http://schemas.microsoft.com/office/drawing/2014/main" id="{B7B585EB-AD44-4BEA-95E4-D183130DD216}"/>
                </a:ext>
              </a:extLst>
            </p:cNvPr>
            <p:cNvSpPr/>
            <p:nvPr/>
          </p:nvSpPr>
          <p:spPr>
            <a:xfrm>
              <a:off x="2402375" y="1645950"/>
              <a:ext cx="571100" cy="584550"/>
            </a:xfrm>
            <a:custGeom>
              <a:avLst/>
              <a:gdLst/>
              <a:ahLst/>
              <a:cxnLst/>
              <a:rect l="l" t="t" r="r" b="b"/>
              <a:pathLst>
                <a:path w="22844" h="23382" extrusionOk="0">
                  <a:moveTo>
                    <a:pt x="8501" y="1"/>
                  </a:moveTo>
                  <a:cubicBezTo>
                    <a:pt x="7957" y="1"/>
                    <a:pt x="7412" y="33"/>
                    <a:pt x="6870" y="98"/>
                  </a:cubicBezTo>
                  <a:lnTo>
                    <a:pt x="6870" y="119"/>
                  </a:lnTo>
                  <a:cubicBezTo>
                    <a:pt x="6822" y="117"/>
                    <a:pt x="6773" y="117"/>
                    <a:pt x="6724" y="117"/>
                  </a:cubicBezTo>
                  <a:cubicBezTo>
                    <a:pt x="4516" y="117"/>
                    <a:pt x="2528" y="1572"/>
                    <a:pt x="1496" y="3354"/>
                  </a:cubicBezTo>
                  <a:cubicBezTo>
                    <a:pt x="442" y="5173"/>
                    <a:pt x="218" y="7289"/>
                    <a:pt x="122" y="9342"/>
                  </a:cubicBezTo>
                  <a:cubicBezTo>
                    <a:pt x="1" y="13377"/>
                    <a:pt x="96" y="17415"/>
                    <a:pt x="405" y="21441"/>
                  </a:cubicBezTo>
                  <a:cubicBezTo>
                    <a:pt x="391" y="21746"/>
                    <a:pt x="483" y="22046"/>
                    <a:pt x="664" y="22292"/>
                  </a:cubicBezTo>
                  <a:cubicBezTo>
                    <a:pt x="943" y="22520"/>
                    <a:pt x="1288" y="22651"/>
                    <a:pt x="1648" y="22662"/>
                  </a:cubicBezTo>
                  <a:cubicBezTo>
                    <a:pt x="5126" y="23142"/>
                    <a:pt x="8629" y="23382"/>
                    <a:pt x="12133" y="23382"/>
                  </a:cubicBezTo>
                  <a:cubicBezTo>
                    <a:pt x="15560" y="23382"/>
                    <a:pt x="18987" y="23152"/>
                    <a:pt x="22392" y="22693"/>
                  </a:cubicBezTo>
                  <a:cubicBezTo>
                    <a:pt x="22843" y="21872"/>
                    <a:pt x="22205" y="20898"/>
                    <a:pt x="21474" y="20269"/>
                  </a:cubicBezTo>
                  <a:cubicBezTo>
                    <a:pt x="20744" y="19641"/>
                    <a:pt x="19831" y="19067"/>
                    <a:pt x="19567" y="18180"/>
                  </a:cubicBezTo>
                  <a:cubicBezTo>
                    <a:pt x="19147" y="16786"/>
                    <a:pt x="20531" y="15295"/>
                    <a:pt x="19993" y="13936"/>
                  </a:cubicBezTo>
                  <a:cubicBezTo>
                    <a:pt x="19588" y="12922"/>
                    <a:pt x="18244" y="12415"/>
                    <a:pt x="17773" y="11400"/>
                  </a:cubicBezTo>
                  <a:cubicBezTo>
                    <a:pt x="16982" y="9728"/>
                    <a:pt x="19025" y="7704"/>
                    <a:pt x="18118" y="6076"/>
                  </a:cubicBezTo>
                  <a:cubicBezTo>
                    <a:pt x="17646" y="5229"/>
                    <a:pt x="16540" y="4855"/>
                    <a:pt x="15841" y="4150"/>
                  </a:cubicBezTo>
                  <a:cubicBezTo>
                    <a:pt x="15222" y="3526"/>
                    <a:pt x="14958" y="2679"/>
                    <a:pt x="14426" y="1994"/>
                  </a:cubicBezTo>
                  <a:cubicBezTo>
                    <a:pt x="13471" y="926"/>
                    <a:pt x="12134" y="274"/>
                    <a:pt x="10704" y="179"/>
                  </a:cubicBezTo>
                  <a:cubicBezTo>
                    <a:pt x="9974" y="60"/>
                    <a:pt x="9238" y="1"/>
                    <a:pt x="8501" y="1"/>
                  </a:cubicBezTo>
                  <a:close/>
                </a:path>
              </a:pathLst>
            </a:custGeom>
            <a:solidFill>
              <a:srgbClr val="FF7F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Google Shape;1897;p55">
              <a:extLst>
                <a:ext uri="{FF2B5EF4-FFF2-40B4-BE49-F238E27FC236}">
                  <a16:creationId xmlns:a16="http://schemas.microsoft.com/office/drawing/2014/main" id="{73F8D182-7A96-B5F8-3F02-218608324FE6}"/>
                </a:ext>
              </a:extLst>
            </p:cNvPr>
            <p:cNvSpPr/>
            <p:nvPr/>
          </p:nvSpPr>
          <p:spPr>
            <a:xfrm>
              <a:off x="2259125" y="1754875"/>
              <a:ext cx="316675" cy="463600"/>
            </a:xfrm>
            <a:custGeom>
              <a:avLst/>
              <a:gdLst/>
              <a:ahLst/>
              <a:cxnLst/>
              <a:rect l="l" t="t" r="r" b="b"/>
              <a:pathLst>
                <a:path w="12667" h="18544" extrusionOk="0">
                  <a:moveTo>
                    <a:pt x="7292" y="1"/>
                  </a:moveTo>
                  <a:cubicBezTo>
                    <a:pt x="6334" y="467"/>
                    <a:pt x="5918" y="1618"/>
                    <a:pt x="5771" y="2677"/>
                  </a:cubicBezTo>
                  <a:cubicBezTo>
                    <a:pt x="5623" y="3737"/>
                    <a:pt x="5669" y="4853"/>
                    <a:pt x="5228" y="5827"/>
                  </a:cubicBezTo>
                  <a:cubicBezTo>
                    <a:pt x="4786" y="6800"/>
                    <a:pt x="3773" y="7662"/>
                    <a:pt x="3515" y="8773"/>
                  </a:cubicBezTo>
                  <a:cubicBezTo>
                    <a:pt x="3180" y="10223"/>
                    <a:pt x="4133" y="11926"/>
                    <a:pt x="3271" y="13138"/>
                  </a:cubicBezTo>
                  <a:cubicBezTo>
                    <a:pt x="2718" y="13914"/>
                    <a:pt x="1628" y="14112"/>
                    <a:pt x="943" y="14781"/>
                  </a:cubicBezTo>
                  <a:cubicBezTo>
                    <a:pt x="1" y="15710"/>
                    <a:pt x="81" y="17226"/>
                    <a:pt x="234" y="18544"/>
                  </a:cubicBezTo>
                  <a:lnTo>
                    <a:pt x="12667" y="18432"/>
                  </a:lnTo>
                  <a:lnTo>
                    <a:pt x="7292" y="1"/>
                  </a:lnTo>
                  <a:close/>
                </a:path>
              </a:pathLst>
            </a:custGeom>
            <a:solidFill>
              <a:srgbClr val="FF7F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1898;p55">
              <a:extLst>
                <a:ext uri="{FF2B5EF4-FFF2-40B4-BE49-F238E27FC236}">
                  <a16:creationId xmlns:a16="http://schemas.microsoft.com/office/drawing/2014/main" id="{589C9067-E0FB-7CE2-F645-A7C48BDEBC9B}"/>
                </a:ext>
              </a:extLst>
            </p:cNvPr>
            <p:cNvSpPr/>
            <p:nvPr/>
          </p:nvSpPr>
          <p:spPr>
            <a:xfrm>
              <a:off x="2196225" y="1628500"/>
              <a:ext cx="330125" cy="281650"/>
            </a:xfrm>
            <a:custGeom>
              <a:avLst/>
              <a:gdLst/>
              <a:ahLst/>
              <a:cxnLst/>
              <a:rect l="l" t="t" r="r" b="b"/>
              <a:pathLst>
                <a:path w="13205" h="11266" extrusionOk="0">
                  <a:moveTo>
                    <a:pt x="8826" y="0"/>
                  </a:moveTo>
                  <a:cubicBezTo>
                    <a:pt x="8595" y="0"/>
                    <a:pt x="8362" y="21"/>
                    <a:pt x="8127" y="65"/>
                  </a:cubicBezTo>
                  <a:cubicBezTo>
                    <a:pt x="7670" y="151"/>
                    <a:pt x="7232" y="320"/>
                    <a:pt x="6836" y="563"/>
                  </a:cubicBezTo>
                  <a:cubicBezTo>
                    <a:pt x="4854" y="1790"/>
                    <a:pt x="4149" y="4715"/>
                    <a:pt x="1917" y="5395"/>
                  </a:cubicBezTo>
                  <a:cubicBezTo>
                    <a:pt x="1335" y="5573"/>
                    <a:pt x="620" y="5624"/>
                    <a:pt x="310" y="6150"/>
                  </a:cubicBezTo>
                  <a:cubicBezTo>
                    <a:pt x="0" y="6678"/>
                    <a:pt x="391" y="7439"/>
                    <a:pt x="959" y="7713"/>
                  </a:cubicBezTo>
                  <a:cubicBezTo>
                    <a:pt x="1344" y="7853"/>
                    <a:pt x="1750" y="7925"/>
                    <a:pt x="2157" y="7925"/>
                  </a:cubicBezTo>
                  <a:cubicBezTo>
                    <a:pt x="2207" y="7925"/>
                    <a:pt x="2257" y="7924"/>
                    <a:pt x="2307" y="7922"/>
                  </a:cubicBezTo>
                  <a:lnTo>
                    <a:pt x="2307" y="7922"/>
                  </a:lnTo>
                  <a:cubicBezTo>
                    <a:pt x="1787" y="8108"/>
                    <a:pt x="1435" y="8647"/>
                    <a:pt x="1532" y="9239"/>
                  </a:cubicBezTo>
                  <a:cubicBezTo>
                    <a:pt x="1719" y="9903"/>
                    <a:pt x="2324" y="10349"/>
                    <a:pt x="2995" y="10349"/>
                  </a:cubicBezTo>
                  <a:cubicBezTo>
                    <a:pt x="3076" y="10349"/>
                    <a:pt x="3158" y="10342"/>
                    <a:pt x="3240" y="10329"/>
                  </a:cubicBezTo>
                  <a:cubicBezTo>
                    <a:pt x="3937" y="10181"/>
                    <a:pt x="4508" y="9693"/>
                    <a:pt x="4765" y="9038"/>
                  </a:cubicBezTo>
                  <a:lnTo>
                    <a:pt x="4765" y="9038"/>
                  </a:lnTo>
                  <a:cubicBezTo>
                    <a:pt x="4509" y="9769"/>
                    <a:pt x="4256" y="10500"/>
                    <a:pt x="4007" y="11231"/>
                  </a:cubicBezTo>
                  <a:cubicBezTo>
                    <a:pt x="4139" y="11255"/>
                    <a:pt x="4271" y="11266"/>
                    <a:pt x="4400" y="11266"/>
                  </a:cubicBezTo>
                  <a:cubicBezTo>
                    <a:pt x="5776" y="11266"/>
                    <a:pt x="6938" y="9994"/>
                    <a:pt x="7652" y="8752"/>
                  </a:cubicBezTo>
                  <a:cubicBezTo>
                    <a:pt x="8433" y="7393"/>
                    <a:pt x="9173" y="5801"/>
                    <a:pt x="10598" y="5202"/>
                  </a:cubicBezTo>
                  <a:cubicBezTo>
                    <a:pt x="11242" y="4934"/>
                    <a:pt x="11988" y="4883"/>
                    <a:pt x="12539" y="4457"/>
                  </a:cubicBezTo>
                  <a:cubicBezTo>
                    <a:pt x="13092" y="4031"/>
                    <a:pt x="13204" y="2967"/>
                    <a:pt x="12539" y="2763"/>
                  </a:cubicBezTo>
                  <a:lnTo>
                    <a:pt x="12539" y="2763"/>
                  </a:lnTo>
                  <a:lnTo>
                    <a:pt x="12551" y="3098"/>
                  </a:lnTo>
                  <a:cubicBezTo>
                    <a:pt x="12211" y="1274"/>
                    <a:pt x="10616" y="0"/>
                    <a:pt x="8826" y="0"/>
                  </a:cubicBezTo>
                  <a:close/>
                </a:path>
              </a:pathLst>
            </a:custGeom>
            <a:solidFill>
              <a:srgbClr val="FF7F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1899;p55">
              <a:extLst>
                <a:ext uri="{FF2B5EF4-FFF2-40B4-BE49-F238E27FC236}">
                  <a16:creationId xmlns:a16="http://schemas.microsoft.com/office/drawing/2014/main" id="{F2A1AD72-AC3A-A40D-C64E-14F767130E0F}"/>
                </a:ext>
              </a:extLst>
            </p:cNvPr>
            <p:cNvSpPr/>
            <p:nvPr/>
          </p:nvSpPr>
          <p:spPr>
            <a:xfrm>
              <a:off x="2491475" y="1707075"/>
              <a:ext cx="58450" cy="90475"/>
            </a:xfrm>
            <a:custGeom>
              <a:avLst/>
              <a:gdLst/>
              <a:ahLst/>
              <a:cxnLst/>
              <a:rect l="l" t="t" r="r" b="b"/>
              <a:pathLst>
                <a:path w="2338" h="3619" extrusionOk="0">
                  <a:moveTo>
                    <a:pt x="1385" y="1"/>
                  </a:moveTo>
                  <a:lnTo>
                    <a:pt x="1385" y="1"/>
                  </a:lnTo>
                  <a:cubicBezTo>
                    <a:pt x="1339" y="36"/>
                    <a:pt x="1577" y="219"/>
                    <a:pt x="1766" y="605"/>
                  </a:cubicBezTo>
                  <a:cubicBezTo>
                    <a:pt x="2318" y="1658"/>
                    <a:pt x="1811" y="2958"/>
                    <a:pt x="691" y="3358"/>
                  </a:cubicBezTo>
                  <a:cubicBezTo>
                    <a:pt x="285" y="3520"/>
                    <a:pt x="1" y="3505"/>
                    <a:pt x="1" y="3551"/>
                  </a:cubicBezTo>
                  <a:cubicBezTo>
                    <a:pt x="122" y="3596"/>
                    <a:pt x="249" y="3619"/>
                    <a:pt x="376" y="3619"/>
                  </a:cubicBezTo>
                  <a:cubicBezTo>
                    <a:pt x="503" y="3619"/>
                    <a:pt x="630" y="3596"/>
                    <a:pt x="751" y="3551"/>
                  </a:cubicBezTo>
                  <a:cubicBezTo>
                    <a:pt x="1371" y="3380"/>
                    <a:pt x="1874" y="2926"/>
                    <a:pt x="2106" y="2325"/>
                  </a:cubicBezTo>
                  <a:cubicBezTo>
                    <a:pt x="2338" y="1726"/>
                    <a:pt x="2272" y="1052"/>
                    <a:pt x="1928" y="508"/>
                  </a:cubicBezTo>
                  <a:cubicBezTo>
                    <a:pt x="1674" y="113"/>
                    <a:pt x="1385" y="1"/>
                    <a:pt x="13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1900;p55">
              <a:extLst>
                <a:ext uri="{FF2B5EF4-FFF2-40B4-BE49-F238E27FC236}">
                  <a16:creationId xmlns:a16="http://schemas.microsoft.com/office/drawing/2014/main" id="{FB479793-7E18-96C0-A003-651F084A1A66}"/>
                </a:ext>
              </a:extLst>
            </p:cNvPr>
            <p:cNvSpPr/>
            <p:nvPr/>
          </p:nvSpPr>
          <p:spPr>
            <a:xfrm>
              <a:off x="2863150" y="4596100"/>
              <a:ext cx="369550" cy="799925"/>
            </a:xfrm>
            <a:custGeom>
              <a:avLst/>
              <a:gdLst/>
              <a:ahLst/>
              <a:cxnLst/>
              <a:rect l="l" t="t" r="r" b="b"/>
              <a:pathLst>
                <a:path w="14782" h="31997" extrusionOk="0">
                  <a:moveTo>
                    <a:pt x="11055" y="0"/>
                  </a:moveTo>
                  <a:lnTo>
                    <a:pt x="1" y="2601"/>
                  </a:lnTo>
                  <a:lnTo>
                    <a:pt x="6375" y="31996"/>
                  </a:lnTo>
                  <a:lnTo>
                    <a:pt x="14782" y="31804"/>
                  </a:lnTo>
                  <a:lnTo>
                    <a:pt x="11055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" name="Google Shape;1901;p55">
              <a:extLst>
                <a:ext uri="{FF2B5EF4-FFF2-40B4-BE49-F238E27FC236}">
                  <a16:creationId xmlns:a16="http://schemas.microsoft.com/office/drawing/2014/main" id="{9136A3B5-F5D3-18C8-07CF-2811BF7D1109}"/>
                </a:ext>
              </a:extLst>
            </p:cNvPr>
            <p:cNvSpPr/>
            <p:nvPr/>
          </p:nvSpPr>
          <p:spPr>
            <a:xfrm>
              <a:off x="1975425" y="2613350"/>
              <a:ext cx="315025" cy="389075"/>
            </a:xfrm>
            <a:custGeom>
              <a:avLst/>
              <a:gdLst/>
              <a:ahLst/>
              <a:cxnLst/>
              <a:rect l="l" t="t" r="r" b="b"/>
              <a:pathLst>
                <a:path w="12601" h="15563" extrusionOk="0">
                  <a:moveTo>
                    <a:pt x="5527" y="0"/>
                  </a:moveTo>
                  <a:cubicBezTo>
                    <a:pt x="5527" y="0"/>
                    <a:pt x="5385" y="208"/>
                    <a:pt x="5152" y="579"/>
                  </a:cubicBezTo>
                  <a:cubicBezTo>
                    <a:pt x="3803" y="2723"/>
                    <a:pt x="0" y="10415"/>
                    <a:pt x="3204" y="15562"/>
                  </a:cubicBezTo>
                  <a:lnTo>
                    <a:pt x="11246" y="8495"/>
                  </a:lnTo>
                  <a:lnTo>
                    <a:pt x="12601" y="5320"/>
                  </a:lnTo>
                  <a:lnTo>
                    <a:pt x="5527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Google Shape;1902;p55">
              <a:extLst>
                <a:ext uri="{FF2B5EF4-FFF2-40B4-BE49-F238E27FC236}">
                  <a16:creationId xmlns:a16="http://schemas.microsoft.com/office/drawing/2014/main" id="{3D41E3C9-1C8C-E641-17D6-064FC4F2D28C}"/>
                </a:ext>
              </a:extLst>
            </p:cNvPr>
            <p:cNvSpPr/>
            <p:nvPr/>
          </p:nvSpPr>
          <p:spPr>
            <a:xfrm>
              <a:off x="2161750" y="4067600"/>
              <a:ext cx="362075" cy="1304850"/>
            </a:xfrm>
            <a:custGeom>
              <a:avLst/>
              <a:gdLst/>
              <a:ahLst/>
              <a:cxnLst/>
              <a:rect l="l" t="t" r="r" b="b"/>
              <a:pathLst>
                <a:path w="14483" h="52194" extrusionOk="0">
                  <a:moveTo>
                    <a:pt x="2708" y="1"/>
                  </a:moveTo>
                  <a:lnTo>
                    <a:pt x="1" y="50196"/>
                  </a:lnTo>
                  <a:lnTo>
                    <a:pt x="8277" y="52194"/>
                  </a:lnTo>
                  <a:lnTo>
                    <a:pt x="14483" y="1061"/>
                  </a:lnTo>
                  <a:lnTo>
                    <a:pt x="2708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Google Shape;1903;p55">
              <a:extLst>
                <a:ext uri="{FF2B5EF4-FFF2-40B4-BE49-F238E27FC236}">
                  <a16:creationId xmlns:a16="http://schemas.microsoft.com/office/drawing/2014/main" id="{15CF2DAF-D384-B53B-69A1-1F989EB01162}"/>
                </a:ext>
              </a:extLst>
            </p:cNvPr>
            <p:cNvSpPr/>
            <p:nvPr/>
          </p:nvSpPr>
          <p:spPr>
            <a:xfrm>
              <a:off x="2068575" y="2218600"/>
              <a:ext cx="1074750" cy="993850"/>
            </a:xfrm>
            <a:custGeom>
              <a:avLst/>
              <a:gdLst/>
              <a:ahLst/>
              <a:cxnLst/>
              <a:rect l="l" t="t" r="r" b="b"/>
              <a:pathLst>
                <a:path w="42990" h="39754" extrusionOk="0">
                  <a:moveTo>
                    <a:pt x="40673" y="1"/>
                  </a:moveTo>
                  <a:cubicBezTo>
                    <a:pt x="35389" y="893"/>
                    <a:pt x="26328" y="2028"/>
                    <a:pt x="26328" y="2028"/>
                  </a:cubicBezTo>
                  <a:lnTo>
                    <a:pt x="14817" y="1928"/>
                  </a:lnTo>
                  <a:cubicBezTo>
                    <a:pt x="12305" y="1955"/>
                    <a:pt x="9879" y="2851"/>
                    <a:pt x="7952" y="4462"/>
                  </a:cubicBezTo>
                  <a:cubicBezTo>
                    <a:pt x="7420" y="4899"/>
                    <a:pt x="3008" y="10760"/>
                    <a:pt x="0" y="16560"/>
                  </a:cubicBezTo>
                  <a:lnTo>
                    <a:pt x="9300" y="23254"/>
                  </a:lnTo>
                  <a:lnTo>
                    <a:pt x="10821" y="20572"/>
                  </a:lnTo>
                  <a:lnTo>
                    <a:pt x="10821" y="20739"/>
                  </a:lnTo>
                  <a:cubicBezTo>
                    <a:pt x="10954" y="21687"/>
                    <a:pt x="11237" y="23229"/>
                    <a:pt x="11460" y="24162"/>
                  </a:cubicBezTo>
                  <a:cubicBezTo>
                    <a:pt x="12165" y="27108"/>
                    <a:pt x="12561" y="30992"/>
                    <a:pt x="11040" y="33562"/>
                  </a:cubicBezTo>
                  <a:cubicBezTo>
                    <a:pt x="11040" y="33562"/>
                    <a:pt x="8965" y="36635"/>
                    <a:pt x="9057" y="39754"/>
                  </a:cubicBezTo>
                  <a:lnTo>
                    <a:pt x="35719" y="39475"/>
                  </a:lnTo>
                  <a:lnTo>
                    <a:pt x="34902" y="36620"/>
                  </a:lnTo>
                  <a:cubicBezTo>
                    <a:pt x="34902" y="36620"/>
                    <a:pt x="32276" y="27990"/>
                    <a:pt x="32276" y="27807"/>
                  </a:cubicBezTo>
                  <a:lnTo>
                    <a:pt x="30653" y="22676"/>
                  </a:lnTo>
                  <a:lnTo>
                    <a:pt x="31328" y="13676"/>
                  </a:lnTo>
                  <a:lnTo>
                    <a:pt x="42990" y="10861"/>
                  </a:lnTo>
                  <a:lnTo>
                    <a:pt x="40673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Google Shape;1904;p55">
              <a:extLst>
                <a:ext uri="{FF2B5EF4-FFF2-40B4-BE49-F238E27FC236}">
                  <a16:creationId xmlns:a16="http://schemas.microsoft.com/office/drawing/2014/main" id="{E846A9DA-A8A5-0FAD-F969-07112BF6DDDA}"/>
                </a:ext>
              </a:extLst>
            </p:cNvPr>
            <p:cNvSpPr/>
            <p:nvPr/>
          </p:nvSpPr>
          <p:spPr>
            <a:xfrm>
              <a:off x="2220325" y="2251275"/>
              <a:ext cx="871175" cy="180600"/>
            </a:xfrm>
            <a:custGeom>
              <a:avLst/>
              <a:gdLst/>
              <a:ahLst/>
              <a:cxnLst/>
              <a:rect l="l" t="t" r="r" b="b"/>
              <a:pathLst>
                <a:path w="34847" h="7224" extrusionOk="0">
                  <a:moveTo>
                    <a:pt x="34846" y="1"/>
                  </a:moveTo>
                  <a:cubicBezTo>
                    <a:pt x="34842" y="1"/>
                    <a:pt x="34820" y="13"/>
                    <a:pt x="34782" y="38"/>
                  </a:cubicBezTo>
                  <a:lnTo>
                    <a:pt x="34782" y="38"/>
                  </a:lnTo>
                  <a:cubicBezTo>
                    <a:pt x="34803" y="26"/>
                    <a:pt x="34825" y="14"/>
                    <a:pt x="34846" y="1"/>
                  </a:cubicBezTo>
                  <a:cubicBezTo>
                    <a:pt x="34846" y="1"/>
                    <a:pt x="34846" y="1"/>
                    <a:pt x="34846" y="1"/>
                  </a:cubicBezTo>
                  <a:close/>
                  <a:moveTo>
                    <a:pt x="34782" y="38"/>
                  </a:moveTo>
                  <a:lnTo>
                    <a:pt x="34782" y="38"/>
                  </a:lnTo>
                  <a:cubicBezTo>
                    <a:pt x="34779" y="40"/>
                    <a:pt x="34776" y="42"/>
                    <a:pt x="34773" y="44"/>
                  </a:cubicBezTo>
                  <a:lnTo>
                    <a:pt x="34773" y="44"/>
                  </a:lnTo>
                  <a:cubicBezTo>
                    <a:pt x="34774" y="43"/>
                    <a:pt x="34775" y="43"/>
                    <a:pt x="34776" y="43"/>
                  </a:cubicBezTo>
                  <a:cubicBezTo>
                    <a:pt x="34778" y="41"/>
                    <a:pt x="34780" y="40"/>
                    <a:pt x="34782" y="38"/>
                  </a:cubicBezTo>
                  <a:close/>
                  <a:moveTo>
                    <a:pt x="34773" y="44"/>
                  </a:moveTo>
                  <a:lnTo>
                    <a:pt x="34773" y="44"/>
                  </a:lnTo>
                  <a:cubicBezTo>
                    <a:pt x="34684" y="79"/>
                    <a:pt x="34597" y="118"/>
                    <a:pt x="34512" y="164"/>
                  </a:cubicBezTo>
                  <a:cubicBezTo>
                    <a:pt x="34185" y="342"/>
                    <a:pt x="33878" y="552"/>
                    <a:pt x="33594" y="792"/>
                  </a:cubicBezTo>
                  <a:cubicBezTo>
                    <a:pt x="33152" y="1176"/>
                    <a:pt x="32732" y="1579"/>
                    <a:pt x="32331" y="2004"/>
                  </a:cubicBezTo>
                  <a:cubicBezTo>
                    <a:pt x="31812" y="2566"/>
                    <a:pt x="31240" y="3075"/>
                    <a:pt x="30622" y="3525"/>
                  </a:cubicBezTo>
                  <a:cubicBezTo>
                    <a:pt x="29000" y="4693"/>
                    <a:pt x="27084" y="5386"/>
                    <a:pt x="25090" y="5528"/>
                  </a:cubicBezTo>
                  <a:cubicBezTo>
                    <a:pt x="24843" y="5546"/>
                    <a:pt x="24595" y="5554"/>
                    <a:pt x="24348" y="5554"/>
                  </a:cubicBezTo>
                  <a:cubicBezTo>
                    <a:pt x="23425" y="5554"/>
                    <a:pt x="22504" y="5432"/>
                    <a:pt x="21612" y="5189"/>
                  </a:cubicBezTo>
                  <a:cubicBezTo>
                    <a:pt x="20435" y="4864"/>
                    <a:pt x="19269" y="4326"/>
                    <a:pt x="17996" y="3966"/>
                  </a:cubicBezTo>
                  <a:cubicBezTo>
                    <a:pt x="17367" y="3778"/>
                    <a:pt x="16716" y="3671"/>
                    <a:pt x="16060" y="3648"/>
                  </a:cubicBezTo>
                  <a:cubicBezTo>
                    <a:pt x="16025" y="3647"/>
                    <a:pt x="15991" y="3647"/>
                    <a:pt x="15956" y="3647"/>
                  </a:cubicBezTo>
                  <a:cubicBezTo>
                    <a:pt x="15349" y="3647"/>
                    <a:pt x="14746" y="3722"/>
                    <a:pt x="14158" y="3870"/>
                  </a:cubicBezTo>
                  <a:cubicBezTo>
                    <a:pt x="13009" y="4201"/>
                    <a:pt x="11898" y="4649"/>
                    <a:pt x="10841" y="5209"/>
                  </a:cubicBezTo>
                  <a:cubicBezTo>
                    <a:pt x="9896" y="5705"/>
                    <a:pt x="8921" y="6142"/>
                    <a:pt x="7921" y="6517"/>
                  </a:cubicBezTo>
                  <a:cubicBezTo>
                    <a:pt x="6965" y="6868"/>
                    <a:pt x="5963" y="7043"/>
                    <a:pt x="4964" y="7043"/>
                  </a:cubicBezTo>
                  <a:cubicBezTo>
                    <a:pt x="3711" y="7043"/>
                    <a:pt x="2460" y="6768"/>
                    <a:pt x="1304" y="6224"/>
                  </a:cubicBezTo>
                  <a:cubicBezTo>
                    <a:pt x="468" y="5837"/>
                    <a:pt x="32" y="5512"/>
                    <a:pt x="2" y="5512"/>
                  </a:cubicBezTo>
                  <a:cubicBezTo>
                    <a:pt x="1" y="5512"/>
                    <a:pt x="1" y="5512"/>
                    <a:pt x="1" y="5513"/>
                  </a:cubicBezTo>
                  <a:cubicBezTo>
                    <a:pt x="95" y="5601"/>
                    <a:pt x="197" y="5681"/>
                    <a:pt x="306" y="5752"/>
                  </a:cubicBezTo>
                  <a:cubicBezTo>
                    <a:pt x="608" y="5964"/>
                    <a:pt x="927" y="6154"/>
                    <a:pt x="1258" y="6319"/>
                  </a:cubicBezTo>
                  <a:cubicBezTo>
                    <a:pt x="2464" y="6920"/>
                    <a:pt x="3781" y="7224"/>
                    <a:pt x="5102" y="7224"/>
                  </a:cubicBezTo>
                  <a:cubicBezTo>
                    <a:pt x="6077" y="7224"/>
                    <a:pt x="7055" y="7058"/>
                    <a:pt x="7992" y="6725"/>
                  </a:cubicBezTo>
                  <a:cubicBezTo>
                    <a:pt x="9004" y="6356"/>
                    <a:pt x="9991" y="5922"/>
                    <a:pt x="10948" y="5427"/>
                  </a:cubicBezTo>
                  <a:cubicBezTo>
                    <a:pt x="11992" y="4882"/>
                    <a:pt x="13090" y="4446"/>
                    <a:pt x="14223" y="4124"/>
                  </a:cubicBezTo>
                  <a:cubicBezTo>
                    <a:pt x="14803" y="3979"/>
                    <a:pt x="15398" y="3906"/>
                    <a:pt x="15994" y="3906"/>
                  </a:cubicBezTo>
                  <a:cubicBezTo>
                    <a:pt x="16013" y="3906"/>
                    <a:pt x="16031" y="3906"/>
                    <a:pt x="16049" y="3906"/>
                  </a:cubicBezTo>
                  <a:cubicBezTo>
                    <a:pt x="16685" y="3933"/>
                    <a:pt x="17316" y="4039"/>
                    <a:pt x="17925" y="4220"/>
                  </a:cubicBezTo>
                  <a:cubicBezTo>
                    <a:pt x="19167" y="4575"/>
                    <a:pt x="20339" y="5108"/>
                    <a:pt x="21541" y="5436"/>
                  </a:cubicBezTo>
                  <a:cubicBezTo>
                    <a:pt x="22439" y="5679"/>
                    <a:pt x="23364" y="5801"/>
                    <a:pt x="24293" y="5801"/>
                  </a:cubicBezTo>
                  <a:cubicBezTo>
                    <a:pt x="24559" y="5801"/>
                    <a:pt x="24824" y="5791"/>
                    <a:pt x="25090" y="5771"/>
                  </a:cubicBezTo>
                  <a:cubicBezTo>
                    <a:pt x="27124" y="5616"/>
                    <a:pt x="29073" y="4890"/>
                    <a:pt x="30714" y="3677"/>
                  </a:cubicBezTo>
                  <a:cubicBezTo>
                    <a:pt x="31334" y="3208"/>
                    <a:pt x="31907" y="2678"/>
                    <a:pt x="32422" y="2095"/>
                  </a:cubicBezTo>
                  <a:cubicBezTo>
                    <a:pt x="32884" y="1598"/>
                    <a:pt x="33285" y="1172"/>
                    <a:pt x="33645" y="858"/>
                  </a:cubicBezTo>
                  <a:cubicBezTo>
                    <a:pt x="33993" y="550"/>
                    <a:pt x="34371" y="278"/>
                    <a:pt x="34773" y="4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Google Shape;1905;p55">
              <a:extLst>
                <a:ext uri="{FF2B5EF4-FFF2-40B4-BE49-F238E27FC236}">
                  <a16:creationId xmlns:a16="http://schemas.microsoft.com/office/drawing/2014/main" id="{13C83A50-F646-E2BB-8A71-3FB822CF3720}"/>
                </a:ext>
              </a:extLst>
            </p:cNvPr>
            <p:cNvSpPr/>
            <p:nvPr/>
          </p:nvSpPr>
          <p:spPr>
            <a:xfrm>
              <a:off x="2148950" y="2496725"/>
              <a:ext cx="688125" cy="158350"/>
            </a:xfrm>
            <a:custGeom>
              <a:avLst/>
              <a:gdLst/>
              <a:ahLst/>
              <a:cxnLst/>
              <a:rect l="l" t="t" r="r" b="b"/>
              <a:pathLst>
                <a:path w="27525" h="6334" extrusionOk="0">
                  <a:moveTo>
                    <a:pt x="1" y="0"/>
                  </a:moveTo>
                  <a:cubicBezTo>
                    <a:pt x="42" y="100"/>
                    <a:pt x="91" y="197"/>
                    <a:pt x="148" y="289"/>
                  </a:cubicBezTo>
                  <a:cubicBezTo>
                    <a:pt x="249" y="472"/>
                    <a:pt x="407" y="741"/>
                    <a:pt x="610" y="1080"/>
                  </a:cubicBezTo>
                  <a:cubicBezTo>
                    <a:pt x="1181" y="2055"/>
                    <a:pt x="1849" y="2971"/>
                    <a:pt x="2602" y="3814"/>
                  </a:cubicBezTo>
                  <a:cubicBezTo>
                    <a:pt x="3132" y="4399"/>
                    <a:pt x="3737" y="4910"/>
                    <a:pt x="4402" y="5335"/>
                  </a:cubicBezTo>
                  <a:cubicBezTo>
                    <a:pt x="5168" y="5832"/>
                    <a:pt x="6033" y="6154"/>
                    <a:pt x="6938" y="6277"/>
                  </a:cubicBezTo>
                  <a:cubicBezTo>
                    <a:pt x="7250" y="6315"/>
                    <a:pt x="7564" y="6334"/>
                    <a:pt x="7877" y="6334"/>
                  </a:cubicBezTo>
                  <a:cubicBezTo>
                    <a:pt x="8564" y="6334"/>
                    <a:pt x="9249" y="6244"/>
                    <a:pt x="9914" y="6065"/>
                  </a:cubicBezTo>
                  <a:cubicBezTo>
                    <a:pt x="10944" y="5795"/>
                    <a:pt x="11952" y="5445"/>
                    <a:pt x="12926" y="5015"/>
                  </a:cubicBezTo>
                  <a:cubicBezTo>
                    <a:pt x="14915" y="4158"/>
                    <a:pt x="16857" y="3372"/>
                    <a:pt x="18727" y="3312"/>
                  </a:cubicBezTo>
                  <a:cubicBezTo>
                    <a:pt x="18812" y="3308"/>
                    <a:pt x="18898" y="3306"/>
                    <a:pt x="18983" y="3306"/>
                  </a:cubicBezTo>
                  <a:cubicBezTo>
                    <a:pt x="19766" y="3306"/>
                    <a:pt x="20542" y="3466"/>
                    <a:pt x="21263" y="3778"/>
                  </a:cubicBezTo>
                  <a:cubicBezTo>
                    <a:pt x="21950" y="4127"/>
                    <a:pt x="22610" y="4531"/>
                    <a:pt x="23234" y="4984"/>
                  </a:cubicBezTo>
                  <a:cubicBezTo>
                    <a:pt x="23765" y="5361"/>
                    <a:pt x="24355" y="5647"/>
                    <a:pt x="24980" y="5832"/>
                  </a:cubicBezTo>
                  <a:cubicBezTo>
                    <a:pt x="25273" y="5915"/>
                    <a:pt x="25575" y="5957"/>
                    <a:pt x="25877" y="5957"/>
                  </a:cubicBezTo>
                  <a:cubicBezTo>
                    <a:pt x="26067" y="5957"/>
                    <a:pt x="26256" y="5940"/>
                    <a:pt x="26444" y="5907"/>
                  </a:cubicBezTo>
                  <a:cubicBezTo>
                    <a:pt x="26752" y="5852"/>
                    <a:pt x="27043" y="5726"/>
                    <a:pt x="27292" y="5537"/>
                  </a:cubicBezTo>
                  <a:cubicBezTo>
                    <a:pt x="27381" y="5477"/>
                    <a:pt x="27460" y="5401"/>
                    <a:pt x="27525" y="5314"/>
                  </a:cubicBezTo>
                  <a:lnTo>
                    <a:pt x="27525" y="5314"/>
                  </a:lnTo>
                  <a:cubicBezTo>
                    <a:pt x="27207" y="5567"/>
                    <a:pt x="26830" y="5732"/>
                    <a:pt x="26429" y="5796"/>
                  </a:cubicBezTo>
                  <a:cubicBezTo>
                    <a:pt x="26283" y="5816"/>
                    <a:pt x="26137" y="5826"/>
                    <a:pt x="25990" y="5826"/>
                  </a:cubicBezTo>
                  <a:cubicBezTo>
                    <a:pt x="25664" y="5826"/>
                    <a:pt x="25338" y="5777"/>
                    <a:pt x="25024" y="5680"/>
                  </a:cubicBezTo>
                  <a:cubicBezTo>
                    <a:pt x="24421" y="5485"/>
                    <a:pt x="23852" y="5193"/>
                    <a:pt x="23342" y="4817"/>
                  </a:cubicBezTo>
                  <a:cubicBezTo>
                    <a:pt x="22713" y="4350"/>
                    <a:pt x="22050" y="3933"/>
                    <a:pt x="21357" y="3570"/>
                  </a:cubicBezTo>
                  <a:cubicBezTo>
                    <a:pt x="20606" y="3231"/>
                    <a:pt x="19791" y="3057"/>
                    <a:pt x="18969" y="3057"/>
                  </a:cubicBezTo>
                  <a:cubicBezTo>
                    <a:pt x="18881" y="3057"/>
                    <a:pt x="18794" y="3059"/>
                    <a:pt x="18706" y="3063"/>
                  </a:cubicBezTo>
                  <a:cubicBezTo>
                    <a:pt x="16773" y="3109"/>
                    <a:pt x="14791" y="3909"/>
                    <a:pt x="12808" y="4761"/>
                  </a:cubicBezTo>
                  <a:cubicBezTo>
                    <a:pt x="11845" y="5183"/>
                    <a:pt x="10853" y="5533"/>
                    <a:pt x="9837" y="5806"/>
                  </a:cubicBezTo>
                  <a:cubicBezTo>
                    <a:pt x="9180" y="5983"/>
                    <a:pt x="8503" y="6073"/>
                    <a:pt x="7825" y="6073"/>
                  </a:cubicBezTo>
                  <a:cubicBezTo>
                    <a:pt x="7536" y="6073"/>
                    <a:pt x="7246" y="6057"/>
                    <a:pt x="6958" y="6024"/>
                  </a:cubicBezTo>
                  <a:cubicBezTo>
                    <a:pt x="6085" y="5909"/>
                    <a:pt x="5248" y="5609"/>
                    <a:pt x="4503" y="5142"/>
                  </a:cubicBezTo>
                  <a:cubicBezTo>
                    <a:pt x="3853" y="4732"/>
                    <a:pt x="3257" y="4243"/>
                    <a:pt x="2728" y="3687"/>
                  </a:cubicBezTo>
                  <a:cubicBezTo>
                    <a:pt x="1976" y="2860"/>
                    <a:pt x="1297" y="1970"/>
                    <a:pt x="700" y="1025"/>
                  </a:cubicBezTo>
                  <a:lnTo>
                    <a:pt x="194" y="259"/>
                  </a:lnTo>
                  <a:cubicBezTo>
                    <a:pt x="140" y="165"/>
                    <a:pt x="75" y="78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" name="Google Shape;1906;p55">
              <a:extLst>
                <a:ext uri="{FF2B5EF4-FFF2-40B4-BE49-F238E27FC236}">
                  <a16:creationId xmlns:a16="http://schemas.microsoft.com/office/drawing/2014/main" id="{9E7A1B76-653F-3027-31D7-23804AA11A9E}"/>
                </a:ext>
              </a:extLst>
            </p:cNvPr>
            <p:cNvSpPr/>
            <p:nvPr/>
          </p:nvSpPr>
          <p:spPr>
            <a:xfrm>
              <a:off x="2371700" y="2802525"/>
              <a:ext cx="475125" cy="75675"/>
            </a:xfrm>
            <a:custGeom>
              <a:avLst/>
              <a:gdLst/>
              <a:ahLst/>
              <a:cxnLst/>
              <a:rect l="l" t="t" r="r" b="b"/>
              <a:pathLst>
                <a:path w="19005" h="3027" extrusionOk="0">
                  <a:moveTo>
                    <a:pt x="5965" y="0"/>
                  </a:moveTo>
                  <a:cubicBezTo>
                    <a:pt x="5833" y="0"/>
                    <a:pt x="5700" y="3"/>
                    <a:pt x="5567" y="9"/>
                  </a:cubicBezTo>
                  <a:cubicBezTo>
                    <a:pt x="4464" y="73"/>
                    <a:pt x="3384" y="352"/>
                    <a:pt x="2388" y="831"/>
                  </a:cubicBezTo>
                  <a:cubicBezTo>
                    <a:pt x="1722" y="1152"/>
                    <a:pt x="1104" y="1564"/>
                    <a:pt x="554" y="2057"/>
                  </a:cubicBezTo>
                  <a:cubicBezTo>
                    <a:pt x="402" y="2190"/>
                    <a:pt x="260" y="2333"/>
                    <a:pt x="128" y="2483"/>
                  </a:cubicBezTo>
                  <a:cubicBezTo>
                    <a:pt x="36" y="2585"/>
                    <a:pt x="1" y="2650"/>
                    <a:pt x="1" y="2650"/>
                  </a:cubicBezTo>
                  <a:cubicBezTo>
                    <a:pt x="740" y="1984"/>
                    <a:pt x="1572" y="1428"/>
                    <a:pt x="2469" y="997"/>
                  </a:cubicBezTo>
                  <a:cubicBezTo>
                    <a:pt x="3451" y="558"/>
                    <a:pt x="4505" y="303"/>
                    <a:pt x="5579" y="247"/>
                  </a:cubicBezTo>
                  <a:cubicBezTo>
                    <a:pt x="5668" y="244"/>
                    <a:pt x="5758" y="243"/>
                    <a:pt x="5847" y="243"/>
                  </a:cubicBezTo>
                  <a:cubicBezTo>
                    <a:pt x="7073" y="243"/>
                    <a:pt x="8287" y="498"/>
                    <a:pt x="9411" y="993"/>
                  </a:cubicBezTo>
                  <a:cubicBezTo>
                    <a:pt x="10709" y="1520"/>
                    <a:pt x="11910" y="2159"/>
                    <a:pt x="13087" y="2560"/>
                  </a:cubicBezTo>
                  <a:cubicBezTo>
                    <a:pt x="13929" y="2869"/>
                    <a:pt x="14817" y="3027"/>
                    <a:pt x="15711" y="3027"/>
                  </a:cubicBezTo>
                  <a:cubicBezTo>
                    <a:pt x="15920" y="3027"/>
                    <a:pt x="16129" y="3018"/>
                    <a:pt x="16338" y="3001"/>
                  </a:cubicBezTo>
                  <a:cubicBezTo>
                    <a:pt x="17083" y="2936"/>
                    <a:pt x="17800" y="2682"/>
                    <a:pt x="18422" y="2265"/>
                  </a:cubicBezTo>
                  <a:cubicBezTo>
                    <a:pt x="18586" y="2149"/>
                    <a:pt x="18737" y="2014"/>
                    <a:pt x="18873" y="1864"/>
                  </a:cubicBezTo>
                  <a:cubicBezTo>
                    <a:pt x="18969" y="1763"/>
                    <a:pt x="19004" y="1702"/>
                    <a:pt x="19004" y="1702"/>
                  </a:cubicBezTo>
                  <a:lnTo>
                    <a:pt x="19004" y="1702"/>
                  </a:lnTo>
                  <a:cubicBezTo>
                    <a:pt x="18985" y="1702"/>
                    <a:pt x="18807" y="1900"/>
                    <a:pt x="18345" y="2180"/>
                  </a:cubicBezTo>
                  <a:cubicBezTo>
                    <a:pt x="17729" y="2550"/>
                    <a:pt x="17034" y="2767"/>
                    <a:pt x="16317" y="2814"/>
                  </a:cubicBezTo>
                  <a:cubicBezTo>
                    <a:pt x="16168" y="2822"/>
                    <a:pt x="16019" y="2827"/>
                    <a:pt x="15870" y="2827"/>
                  </a:cubicBezTo>
                  <a:cubicBezTo>
                    <a:pt x="14947" y="2827"/>
                    <a:pt x="14032" y="2660"/>
                    <a:pt x="13168" y="2332"/>
                  </a:cubicBezTo>
                  <a:cubicBezTo>
                    <a:pt x="12043" y="1926"/>
                    <a:pt x="10831" y="1287"/>
                    <a:pt x="9507" y="749"/>
                  </a:cubicBezTo>
                  <a:cubicBezTo>
                    <a:pt x="8390" y="255"/>
                    <a:pt x="7184" y="0"/>
                    <a:pt x="59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" name="Google Shape;1907;p55">
              <a:extLst>
                <a:ext uri="{FF2B5EF4-FFF2-40B4-BE49-F238E27FC236}">
                  <a16:creationId xmlns:a16="http://schemas.microsoft.com/office/drawing/2014/main" id="{8872E90A-2771-21EE-552D-2AF363C5D38B}"/>
                </a:ext>
              </a:extLst>
            </p:cNvPr>
            <p:cNvSpPr/>
            <p:nvPr/>
          </p:nvSpPr>
          <p:spPr>
            <a:xfrm>
              <a:off x="2359275" y="3019300"/>
              <a:ext cx="558675" cy="68825"/>
            </a:xfrm>
            <a:custGeom>
              <a:avLst/>
              <a:gdLst/>
              <a:ahLst/>
              <a:cxnLst/>
              <a:rect l="l" t="t" r="r" b="b"/>
              <a:pathLst>
                <a:path w="22347" h="2753" extrusionOk="0">
                  <a:moveTo>
                    <a:pt x="18320" y="1"/>
                  </a:moveTo>
                  <a:cubicBezTo>
                    <a:pt x="17370" y="1"/>
                    <a:pt x="16424" y="130"/>
                    <a:pt x="15507" y="384"/>
                  </a:cubicBezTo>
                  <a:cubicBezTo>
                    <a:pt x="14141" y="734"/>
                    <a:pt x="12702" y="1301"/>
                    <a:pt x="11181" y="1783"/>
                  </a:cubicBezTo>
                  <a:cubicBezTo>
                    <a:pt x="9763" y="2261"/>
                    <a:pt x="8276" y="2504"/>
                    <a:pt x="6781" y="2504"/>
                  </a:cubicBezTo>
                  <a:cubicBezTo>
                    <a:pt x="6774" y="2504"/>
                    <a:pt x="6767" y="2504"/>
                    <a:pt x="6760" y="2504"/>
                  </a:cubicBezTo>
                  <a:cubicBezTo>
                    <a:pt x="4695" y="2484"/>
                    <a:pt x="2664" y="1987"/>
                    <a:pt x="822" y="1053"/>
                  </a:cubicBezTo>
                  <a:cubicBezTo>
                    <a:pt x="295" y="794"/>
                    <a:pt x="1" y="642"/>
                    <a:pt x="1" y="642"/>
                  </a:cubicBezTo>
                  <a:lnTo>
                    <a:pt x="1" y="642"/>
                  </a:lnTo>
                  <a:cubicBezTo>
                    <a:pt x="58" y="699"/>
                    <a:pt x="123" y="748"/>
                    <a:pt x="193" y="790"/>
                  </a:cubicBezTo>
                  <a:cubicBezTo>
                    <a:pt x="320" y="876"/>
                    <a:pt x="513" y="1003"/>
                    <a:pt x="771" y="1145"/>
                  </a:cubicBezTo>
                  <a:cubicBezTo>
                    <a:pt x="1502" y="1563"/>
                    <a:pt x="2275" y="1903"/>
                    <a:pt x="3078" y="2158"/>
                  </a:cubicBezTo>
                  <a:cubicBezTo>
                    <a:pt x="4262" y="2532"/>
                    <a:pt x="5493" y="2731"/>
                    <a:pt x="6734" y="2752"/>
                  </a:cubicBezTo>
                  <a:cubicBezTo>
                    <a:pt x="6785" y="2753"/>
                    <a:pt x="6836" y="2753"/>
                    <a:pt x="6887" y="2753"/>
                  </a:cubicBezTo>
                  <a:cubicBezTo>
                    <a:pt x="8367" y="2753"/>
                    <a:pt x="9838" y="2513"/>
                    <a:pt x="11241" y="2042"/>
                  </a:cubicBezTo>
                  <a:cubicBezTo>
                    <a:pt x="12783" y="1555"/>
                    <a:pt x="14208" y="981"/>
                    <a:pt x="15547" y="627"/>
                  </a:cubicBezTo>
                  <a:cubicBezTo>
                    <a:pt x="16505" y="350"/>
                    <a:pt x="17497" y="210"/>
                    <a:pt x="18492" y="210"/>
                  </a:cubicBezTo>
                  <a:cubicBezTo>
                    <a:pt x="18722" y="210"/>
                    <a:pt x="18952" y="217"/>
                    <a:pt x="19182" y="232"/>
                  </a:cubicBezTo>
                  <a:cubicBezTo>
                    <a:pt x="20006" y="289"/>
                    <a:pt x="20811" y="503"/>
                    <a:pt x="21555" y="860"/>
                  </a:cubicBezTo>
                  <a:cubicBezTo>
                    <a:pt x="22077" y="1129"/>
                    <a:pt x="22347" y="1317"/>
                    <a:pt x="22347" y="1317"/>
                  </a:cubicBezTo>
                  <a:cubicBezTo>
                    <a:pt x="22347" y="1307"/>
                    <a:pt x="22301" y="1251"/>
                    <a:pt x="22189" y="1149"/>
                  </a:cubicBezTo>
                  <a:cubicBezTo>
                    <a:pt x="22011" y="1005"/>
                    <a:pt x="21821" y="876"/>
                    <a:pt x="21621" y="764"/>
                  </a:cubicBezTo>
                  <a:cubicBezTo>
                    <a:pt x="20879" y="359"/>
                    <a:pt x="20060" y="112"/>
                    <a:pt x="19218" y="39"/>
                  </a:cubicBezTo>
                  <a:cubicBezTo>
                    <a:pt x="18919" y="13"/>
                    <a:pt x="18619" y="1"/>
                    <a:pt x="183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1908;p55">
              <a:extLst>
                <a:ext uri="{FF2B5EF4-FFF2-40B4-BE49-F238E27FC236}">
                  <a16:creationId xmlns:a16="http://schemas.microsoft.com/office/drawing/2014/main" id="{9A97A25F-F265-8B57-6507-5EC926FE2C6F}"/>
                </a:ext>
              </a:extLst>
            </p:cNvPr>
            <p:cNvSpPr/>
            <p:nvPr/>
          </p:nvSpPr>
          <p:spPr>
            <a:xfrm>
              <a:off x="2168200" y="3186950"/>
              <a:ext cx="991350" cy="1477775"/>
            </a:xfrm>
            <a:custGeom>
              <a:avLst/>
              <a:gdLst/>
              <a:ahLst/>
              <a:cxnLst/>
              <a:rect l="l" t="t" r="r" b="b"/>
              <a:pathLst>
                <a:path w="39654" h="59111" extrusionOk="0">
                  <a:moveTo>
                    <a:pt x="5113" y="1"/>
                  </a:moveTo>
                  <a:lnTo>
                    <a:pt x="1" y="58613"/>
                  </a:lnTo>
                  <a:lnTo>
                    <a:pt x="12632" y="58684"/>
                  </a:lnTo>
                  <a:lnTo>
                    <a:pt x="18869" y="11714"/>
                  </a:lnTo>
                  <a:lnTo>
                    <a:pt x="27017" y="59110"/>
                  </a:lnTo>
                  <a:lnTo>
                    <a:pt x="39653" y="56777"/>
                  </a:lnTo>
                  <a:lnTo>
                    <a:pt x="31906" y="493"/>
                  </a:lnTo>
                  <a:lnTo>
                    <a:pt x="511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1909;p55">
              <a:extLst>
                <a:ext uri="{FF2B5EF4-FFF2-40B4-BE49-F238E27FC236}">
                  <a16:creationId xmlns:a16="http://schemas.microsoft.com/office/drawing/2014/main" id="{486B6F19-7AF1-25DB-6FC7-7E70359D44E9}"/>
                </a:ext>
              </a:extLst>
            </p:cNvPr>
            <p:cNvSpPr/>
            <p:nvPr/>
          </p:nvSpPr>
          <p:spPr>
            <a:xfrm>
              <a:off x="2381550" y="3440775"/>
              <a:ext cx="484550" cy="57750"/>
            </a:xfrm>
            <a:custGeom>
              <a:avLst/>
              <a:gdLst/>
              <a:ahLst/>
              <a:cxnLst/>
              <a:rect l="l" t="t" r="r" b="b"/>
              <a:pathLst>
                <a:path w="19382" h="2310" extrusionOk="0">
                  <a:moveTo>
                    <a:pt x="19343" y="1"/>
                  </a:moveTo>
                  <a:cubicBezTo>
                    <a:pt x="18903" y="1"/>
                    <a:pt x="14744" y="424"/>
                    <a:pt x="9681" y="1023"/>
                  </a:cubicBezTo>
                  <a:cubicBezTo>
                    <a:pt x="4331" y="1657"/>
                    <a:pt x="1" y="2224"/>
                    <a:pt x="11" y="2301"/>
                  </a:cubicBezTo>
                  <a:cubicBezTo>
                    <a:pt x="12" y="2307"/>
                    <a:pt x="36" y="2309"/>
                    <a:pt x="82" y="2309"/>
                  </a:cubicBezTo>
                  <a:cubicBezTo>
                    <a:pt x="666" y="2309"/>
                    <a:pt x="4756" y="1874"/>
                    <a:pt x="9712" y="1288"/>
                  </a:cubicBezTo>
                  <a:cubicBezTo>
                    <a:pt x="15061" y="654"/>
                    <a:pt x="19381" y="80"/>
                    <a:pt x="19381" y="5"/>
                  </a:cubicBezTo>
                  <a:cubicBezTo>
                    <a:pt x="19381" y="2"/>
                    <a:pt x="19368" y="1"/>
                    <a:pt x="193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1910;p55">
              <a:extLst>
                <a:ext uri="{FF2B5EF4-FFF2-40B4-BE49-F238E27FC236}">
                  <a16:creationId xmlns:a16="http://schemas.microsoft.com/office/drawing/2014/main" id="{70148CAB-6305-9E0F-CB7F-852EAB4FF86A}"/>
                </a:ext>
              </a:extLst>
            </p:cNvPr>
            <p:cNvSpPr/>
            <p:nvPr/>
          </p:nvSpPr>
          <p:spPr>
            <a:xfrm>
              <a:off x="3022500" y="5389175"/>
              <a:ext cx="441550" cy="85700"/>
            </a:xfrm>
            <a:custGeom>
              <a:avLst/>
              <a:gdLst/>
              <a:ahLst/>
              <a:cxnLst/>
              <a:rect l="l" t="t" r="r" b="b"/>
              <a:pathLst>
                <a:path w="17662" h="3428" extrusionOk="0">
                  <a:moveTo>
                    <a:pt x="9518" y="0"/>
                  </a:moveTo>
                  <a:lnTo>
                    <a:pt x="1" y="273"/>
                  </a:lnTo>
                  <a:lnTo>
                    <a:pt x="82" y="3377"/>
                  </a:lnTo>
                  <a:lnTo>
                    <a:pt x="670" y="3377"/>
                  </a:lnTo>
                  <a:cubicBezTo>
                    <a:pt x="1611" y="3400"/>
                    <a:pt x="3593" y="3427"/>
                    <a:pt x="5827" y="3427"/>
                  </a:cubicBezTo>
                  <a:cubicBezTo>
                    <a:pt x="9819" y="3427"/>
                    <a:pt x="14618" y="3341"/>
                    <a:pt x="15730" y="2996"/>
                  </a:cubicBezTo>
                  <a:cubicBezTo>
                    <a:pt x="17662" y="2408"/>
                    <a:pt x="9554" y="938"/>
                    <a:pt x="9554" y="938"/>
                  </a:cubicBezTo>
                  <a:lnTo>
                    <a:pt x="9518" y="0"/>
                  </a:lnTo>
                  <a:close/>
                </a:path>
              </a:pathLst>
            </a:custGeom>
            <a:solidFill>
              <a:srgbClr val="FF9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Google Shape;1911;p55">
              <a:extLst>
                <a:ext uri="{FF2B5EF4-FFF2-40B4-BE49-F238E27FC236}">
                  <a16:creationId xmlns:a16="http://schemas.microsoft.com/office/drawing/2014/main" id="{00D36810-FD75-8EBD-7EF3-1186C3A618EA}"/>
                </a:ext>
              </a:extLst>
            </p:cNvPr>
            <p:cNvSpPr/>
            <p:nvPr/>
          </p:nvSpPr>
          <p:spPr>
            <a:xfrm>
              <a:off x="3022750" y="5408050"/>
              <a:ext cx="87625" cy="62000"/>
            </a:xfrm>
            <a:custGeom>
              <a:avLst/>
              <a:gdLst/>
              <a:ahLst/>
              <a:cxnLst/>
              <a:rect l="l" t="t" r="r" b="b"/>
              <a:pathLst>
                <a:path w="3505" h="2480" extrusionOk="0">
                  <a:moveTo>
                    <a:pt x="317" y="0"/>
                  </a:moveTo>
                  <a:cubicBezTo>
                    <a:pt x="212" y="0"/>
                    <a:pt x="106" y="5"/>
                    <a:pt x="1" y="15"/>
                  </a:cubicBezTo>
                  <a:lnTo>
                    <a:pt x="76" y="2480"/>
                  </a:lnTo>
                  <a:lnTo>
                    <a:pt x="3504" y="2445"/>
                  </a:lnTo>
                  <a:cubicBezTo>
                    <a:pt x="3332" y="1691"/>
                    <a:pt x="2878" y="1030"/>
                    <a:pt x="2236" y="599"/>
                  </a:cubicBezTo>
                  <a:cubicBezTo>
                    <a:pt x="1670" y="208"/>
                    <a:pt x="1000" y="0"/>
                    <a:pt x="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Google Shape;1912;p55">
              <a:extLst>
                <a:ext uri="{FF2B5EF4-FFF2-40B4-BE49-F238E27FC236}">
                  <a16:creationId xmlns:a16="http://schemas.microsoft.com/office/drawing/2014/main" id="{198BE3D6-E5D3-FF53-2202-145DB259A0CE}"/>
                </a:ext>
              </a:extLst>
            </p:cNvPr>
            <p:cNvSpPr/>
            <p:nvPr/>
          </p:nvSpPr>
          <p:spPr>
            <a:xfrm>
              <a:off x="3025150" y="5433900"/>
              <a:ext cx="406475" cy="42150"/>
            </a:xfrm>
            <a:custGeom>
              <a:avLst/>
              <a:gdLst/>
              <a:ahLst/>
              <a:cxnLst/>
              <a:rect l="l" t="t" r="r" b="b"/>
              <a:pathLst>
                <a:path w="16259" h="1686" extrusionOk="0">
                  <a:moveTo>
                    <a:pt x="13413" y="1"/>
                  </a:moveTo>
                  <a:cubicBezTo>
                    <a:pt x="12860" y="36"/>
                    <a:pt x="12627" y="1157"/>
                    <a:pt x="12627" y="1157"/>
                  </a:cubicBezTo>
                  <a:lnTo>
                    <a:pt x="1" y="1390"/>
                  </a:lnTo>
                  <a:lnTo>
                    <a:pt x="1" y="1588"/>
                  </a:lnTo>
                  <a:cubicBezTo>
                    <a:pt x="1261" y="1656"/>
                    <a:pt x="2939" y="1686"/>
                    <a:pt x="4734" y="1686"/>
                  </a:cubicBezTo>
                  <a:cubicBezTo>
                    <a:pt x="9767" y="1686"/>
                    <a:pt x="15720" y="1447"/>
                    <a:pt x="15949" y="1122"/>
                  </a:cubicBezTo>
                  <a:cubicBezTo>
                    <a:pt x="16258" y="680"/>
                    <a:pt x="13413" y="1"/>
                    <a:pt x="134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Google Shape;1913;p55">
              <a:extLst>
                <a:ext uri="{FF2B5EF4-FFF2-40B4-BE49-F238E27FC236}">
                  <a16:creationId xmlns:a16="http://schemas.microsoft.com/office/drawing/2014/main" id="{0ECF205C-CF29-2B96-5B17-80A0D7782251}"/>
                </a:ext>
              </a:extLst>
            </p:cNvPr>
            <p:cNvSpPr/>
            <p:nvPr/>
          </p:nvSpPr>
          <p:spPr>
            <a:xfrm>
              <a:off x="3021000" y="5458750"/>
              <a:ext cx="398050" cy="11050"/>
            </a:xfrm>
            <a:custGeom>
              <a:avLst/>
              <a:gdLst/>
              <a:ahLst/>
              <a:cxnLst/>
              <a:rect l="l" t="t" r="r" b="b"/>
              <a:pathLst>
                <a:path w="15922" h="442" extrusionOk="0">
                  <a:moveTo>
                    <a:pt x="15455" y="1"/>
                  </a:moveTo>
                  <a:lnTo>
                    <a:pt x="13731" y="76"/>
                  </a:lnTo>
                  <a:cubicBezTo>
                    <a:pt x="12275" y="142"/>
                    <a:pt x="10268" y="224"/>
                    <a:pt x="8046" y="280"/>
                  </a:cubicBezTo>
                  <a:cubicBezTo>
                    <a:pt x="5826" y="335"/>
                    <a:pt x="3813" y="355"/>
                    <a:pt x="2358" y="365"/>
                  </a:cubicBezTo>
                  <a:lnTo>
                    <a:pt x="168" y="365"/>
                  </a:lnTo>
                  <a:lnTo>
                    <a:pt x="0" y="417"/>
                  </a:lnTo>
                  <a:lnTo>
                    <a:pt x="634" y="417"/>
                  </a:lnTo>
                  <a:lnTo>
                    <a:pt x="2358" y="442"/>
                  </a:lnTo>
                  <a:cubicBezTo>
                    <a:pt x="3813" y="442"/>
                    <a:pt x="5826" y="442"/>
                    <a:pt x="8052" y="386"/>
                  </a:cubicBezTo>
                  <a:cubicBezTo>
                    <a:pt x="10279" y="330"/>
                    <a:pt x="12281" y="234"/>
                    <a:pt x="13736" y="153"/>
                  </a:cubicBezTo>
                  <a:lnTo>
                    <a:pt x="15455" y="41"/>
                  </a:lnTo>
                  <a:lnTo>
                    <a:pt x="1592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" name="Google Shape;1914;p55">
              <a:extLst>
                <a:ext uri="{FF2B5EF4-FFF2-40B4-BE49-F238E27FC236}">
                  <a16:creationId xmlns:a16="http://schemas.microsoft.com/office/drawing/2014/main" id="{4A84180B-D273-E304-58F1-465B2DA478CE}"/>
                </a:ext>
              </a:extLst>
            </p:cNvPr>
            <p:cNvSpPr/>
            <p:nvPr/>
          </p:nvSpPr>
          <p:spPr>
            <a:xfrm>
              <a:off x="3339100" y="5431125"/>
              <a:ext cx="22550" cy="35150"/>
            </a:xfrm>
            <a:custGeom>
              <a:avLst/>
              <a:gdLst/>
              <a:ahLst/>
              <a:cxnLst/>
              <a:rect l="l" t="t" r="r" b="b"/>
              <a:pathLst>
                <a:path w="902" h="1406" extrusionOk="0">
                  <a:moveTo>
                    <a:pt x="901" y="0"/>
                  </a:moveTo>
                  <a:lnTo>
                    <a:pt x="901" y="0"/>
                  </a:lnTo>
                  <a:cubicBezTo>
                    <a:pt x="615" y="101"/>
                    <a:pt x="376" y="305"/>
                    <a:pt x="232" y="572"/>
                  </a:cubicBezTo>
                  <a:cubicBezTo>
                    <a:pt x="64" y="815"/>
                    <a:pt x="0" y="1115"/>
                    <a:pt x="54" y="1405"/>
                  </a:cubicBezTo>
                  <a:cubicBezTo>
                    <a:pt x="122" y="1137"/>
                    <a:pt x="223" y="877"/>
                    <a:pt x="353" y="634"/>
                  </a:cubicBezTo>
                  <a:cubicBezTo>
                    <a:pt x="510" y="400"/>
                    <a:pt x="694" y="187"/>
                    <a:pt x="9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" name="Google Shape;1915;p55">
              <a:extLst>
                <a:ext uri="{FF2B5EF4-FFF2-40B4-BE49-F238E27FC236}">
                  <a16:creationId xmlns:a16="http://schemas.microsoft.com/office/drawing/2014/main" id="{64CEE4D6-723E-EC2D-749B-95C5FEC98675}"/>
                </a:ext>
              </a:extLst>
            </p:cNvPr>
            <p:cNvSpPr/>
            <p:nvPr/>
          </p:nvSpPr>
          <p:spPr>
            <a:xfrm>
              <a:off x="3268800" y="5416375"/>
              <a:ext cx="13350" cy="18700"/>
            </a:xfrm>
            <a:custGeom>
              <a:avLst/>
              <a:gdLst/>
              <a:ahLst/>
              <a:cxnLst/>
              <a:rect l="l" t="t" r="r" b="b"/>
              <a:pathLst>
                <a:path w="534" h="748" extrusionOk="0">
                  <a:moveTo>
                    <a:pt x="504" y="1"/>
                  </a:moveTo>
                  <a:cubicBezTo>
                    <a:pt x="471" y="1"/>
                    <a:pt x="345" y="152"/>
                    <a:pt x="219" y="347"/>
                  </a:cubicBezTo>
                  <a:cubicBezTo>
                    <a:pt x="87" y="549"/>
                    <a:pt x="1" y="732"/>
                    <a:pt x="32" y="748"/>
                  </a:cubicBezTo>
                  <a:cubicBezTo>
                    <a:pt x="143" y="645"/>
                    <a:pt x="240" y="530"/>
                    <a:pt x="321" y="403"/>
                  </a:cubicBezTo>
                  <a:cubicBezTo>
                    <a:pt x="452" y="195"/>
                    <a:pt x="533" y="17"/>
                    <a:pt x="508" y="2"/>
                  </a:cubicBezTo>
                  <a:cubicBezTo>
                    <a:pt x="507" y="1"/>
                    <a:pt x="506" y="1"/>
                    <a:pt x="5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" name="Google Shape;1916;p55">
              <a:extLst>
                <a:ext uri="{FF2B5EF4-FFF2-40B4-BE49-F238E27FC236}">
                  <a16:creationId xmlns:a16="http://schemas.microsoft.com/office/drawing/2014/main" id="{ED069FF1-56FF-1A81-20B1-0DE35AA0DAEB}"/>
                </a:ext>
              </a:extLst>
            </p:cNvPr>
            <p:cNvSpPr/>
            <p:nvPr/>
          </p:nvSpPr>
          <p:spPr>
            <a:xfrm>
              <a:off x="3249525" y="5413250"/>
              <a:ext cx="15525" cy="12950"/>
            </a:xfrm>
            <a:custGeom>
              <a:avLst/>
              <a:gdLst/>
              <a:ahLst/>
              <a:cxnLst/>
              <a:rect l="l" t="t" r="r" b="b"/>
              <a:pathLst>
                <a:path w="621" h="518" extrusionOk="0">
                  <a:moveTo>
                    <a:pt x="589" y="1"/>
                  </a:moveTo>
                  <a:cubicBezTo>
                    <a:pt x="549" y="1"/>
                    <a:pt x="412" y="96"/>
                    <a:pt x="271" y="223"/>
                  </a:cubicBezTo>
                  <a:cubicBezTo>
                    <a:pt x="113" y="366"/>
                    <a:pt x="1" y="497"/>
                    <a:pt x="23" y="517"/>
                  </a:cubicBezTo>
                  <a:cubicBezTo>
                    <a:pt x="141" y="459"/>
                    <a:pt x="252" y="386"/>
                    <a:pt x="352" y="299"/>
                  </a:cubicBezTo>
                  <a:cubicBezTo>
                    <a:pt x="514" y="158"/>
                    <a:pt x="620" y="31"/>
                    <a:pt x="600" y="5"/>
                  </a:cubicBezTo>
                  <a:cubicBezTo>
                    <a:pt x="598" y="2"/>
                    <a:pt x="594" y="1"/>
                    <a:pt x="5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" name="Google Shape;1917;p55">
              <a:extLst>
                <a:ext uri="{FF2B5EF4-FFF2-40B4-BE49-F238E27FC236}">
                  <a16:creationId xmlns:a16="http://schemas.microsoft.com/office/drawing/2014/main" id="{BEE30B6D-82AC-C25F-AAB0-BC5C62D00C15}"/>
                </a:ext>
              </a:extLst>
            </p:cNvPr>
            <p:cNvSpPr/>
            <p:nvPr/>
          </p:nvSpPr>
          <p:spPr>
            <a:xfrm>
              <a:off x="3237250" y="5404000"/>
              <a:ext cx="25350" cy="3150"/>
            </a:xfrm>
            <a:custGeom>
              <a:avLst/>
              <a:gdLst/>
              <a:ahLst/>
              <a:cxnLst/>
              <a:rect l="l" t="t" r="r" b="b"/>
              <a:pathLst>
                <a:path w="1014" h="126" extrusionOk="0">
                  <a:moveTo>
                    <a:pt x="659" y="0"/>
                  </a:moveTo>
                  <a:cubicBezTo>
                    <a:pt x="609" y="0"/>
                    <a:pt x="558" y="3"/>
                    <a:pt x="507" y="10"/>
                  </a:cubicBezTo>
                  <a:cubicBezTo>
                    <a:pt x="474" y="8"/>
                    <a:pt x="442" y="7"/>
                    <a:pt x="409" y="7"/>
                  </a:cubicBezTo>
                  <a:cubicBezTo>
                    <a:pt x="271" y="7"/>
                    <a:pt x="133" y="28"/>
                    <a:pt x="1" y="71"/>
                  </a:cubicBezTo>
                  <a:cubicBezTo>
                    <a:pt x="116" y="108"/>
                    <a:pt x="235" y="126"/>
                    <a:pt x="356" y="126"/>
                  </a:cubicBezTo>
                  <a:cubicBezTo>
                    <a:pt x="406" y="126"/>
                    <a:pt x="456" y="123"/>
                    <a:pt x="507" y="116"/>
                  </a:cubicBezTo>
                  <a:cubicBezTo>
                    <a:pt x="548" y="121"/>
                    <a:pt x="589" y="123"/>
                    <a:pt x="630" y="123"/>
                  </a:cubicBezTo>
                  <a:cubicBezTo>
                    <a:pt x="761" y="123"/>
                    <a:pt x="891" y="100"/>
                    <a:pt x="1014" y="56"/>
                  </a:cubicBezTo>
                  <a:cubicBezTo>
                    <a:pt x="899" y="19"/>
                    <a:pt x="780" y="0"/>
                    <a:pt x="6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" name="Google Shape;1918;p55">
              <a:extLst>
                <a:ext uri="{FF2B5EF4-FFF2-40B4-BE49-F238E27FC236}">
                  <a16:creationId xmlns:a16="http://schemas.microsoft.com/office/drawing/2014/main" id="{79C2DF25-F888-DB38-2B32-1D68079ED477}"/>
                </a:ext>
              </a:extLst>
            </p:cNvPr>
            <p:cNvSpPr/>
            <p:nvPr/>
          </p:nvSpPr>
          <p:spPr>
            <a:xfrm>
              <a:off x="3232675" y="5391200"/>
              <a:ext cx="28175" cy="3325"/>
            </a:xfrm>
            <a:custGeom>
              <a:avLst/>
              <a:gdLst/>
              <a:ahLst/>
              <a:cxnLst/>
              <a:rect l="l" t="t" r="r" b="b"/>
              <a:pathLst>
                <a:path w="1127" h="133" extrusionOk="0">
                  <a:moveTo>
                    <a:pt x="21" y="0"/>
                  </a:moveTo>
                  <a:cubicBezTo>
                    <a:pt x="14" y="0"/>
                    <a:pt x="8" y="0"/>
                    <a:pt x="1" y="0"/>
                  </a:cubicBezTo>
                  <a:cubicBezTo>
                    <a:pt x="198" y="88"/>
                    <a:pt x="409" y="132"/>
                    <a:pt x="621" y="132"/>
                  </a:cubicBezTo>
                  <a:cubicBezTo>
                    <a:pt x="791" y="132"/>
                    <a:pt x="962" y="103"/>
                    <a:pt x="1126" y="46"/>
                  </a:cubicBezTo>
                  <a:cubicBezTo>
                    <a:pt x="1032" y="38"/>
                    <a:pt x="939" y="34"/>
                    <a:pt x="845" y="34"/>
                  </a:cubicBezTo>
                  <a:cubicBezTo>
                    <a:pt x="751" y="34"/>
                    <a:pt x="657" y="38"/>
                    <a:pt x="564" y="46"/>
                  </a:cubicBezTo>
                  <a:cubicBezTo>
                    <a:pt x="385" y="15"/>
                    <a:pt x="203" y="0"/>
                    <a:pt x="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" name="Google Shape;1919;p55">
              <a:extLst>
                <a:ext uri="{FF2B5EF4-FFF2-40B4-BE49-F238E27FC236}">
                  <a16:creationId xmlns:a16="http://schemas.microsoft.com/office/drawing/2014/main" id="{9DC3EBCC-27F4-836C-2B15-2A613ADD2DF5}"/>
                </a:ext>
              </a:extLst>
            </p:cNvPr>
            <p:cNvSpPr/>
            <p:nvPr/>
          </p:nvSpPr>
          <p:spPr>
            <a:xfrm>
              <a:off x="3276925" y="5395650"/>
              <a:ext cx="44650" cy="24325"/>
            </a:xfrm>
            <a:custGeom>
              <a:avLst/>
              <a:gdLst/>
              <a:ahLst/>
              <a:cxnLst/>
              <a:rect l="l" t="t" r="r" b="b"/>
              <a:pathLst>
                <a:path w="1786" h="973" extrusionOk="0">
                  <a:moveTo>
                    <a:pt x="1205" y="83"/>
                  </a:moveTo>
                  <a:cubicBezTo>
                    <a:pt x="1342" y="83"/>
                    <a:pt x="1480" y="112"/>
                    <a:pt x="1609" y="167"/>
                  </a:cubicBezTo>
                  <a:cubicBezTo>
                    <a:pt x="1709" y="228"/>
                    <a:pt x="1674" y="334"/>
                    <a:pt x="1568" y="400"/>
                  </a:cubicBezTo>
                  <a:cubicBezTo>
                    <a:pt x="1459" y="458"/>
                    <a:pt x="1346" y="506"/>
                    <a:pt x="1228" y="543"/>
                  </a:cubicBezTo>
                  <a:cubicBezTo>
                    <a:pt x="1026" y="615"/>
                    <a:pt x="819" y="672"/>
                    <a:pt x="609" y="715"/>
                  </a:cubicBezTo>
                  <a:cubicBezTo>
                    <a:pt x="437" y="743"/>
                    <a:pt x="295" y="760"/>
                    <a:pt x="191" y="771"/>
                  </a:cubicBezTo>
                  <a:lnTo>
                    <a:pt x="191" y="771"/>
                  </a:lnTo>
                  <a:cubicBezTo>
                    <a:pt x="242" y="663"/>
                    <a:pt x="304" y="561"/>
                    <a:pt x="376" y="466"/>
                  </a:cubicBezTo>
                  <a:cubicBezTo>
                    <a:pt x="511" y="311"/>
                    <a:pt x="687" y="197"/>
                    <a:pt x="883" y="136"/>
                  </a:cubicBezTo>
                  <a:cubicBezTo>
                    <a:pt x="988" y="101"/>
                    <a:pt x="1096" y="83"/>
                    <a:pt x="1205" y="83"/>
                  </a:cubicBezTo>
                  <a:close/>
                  <a:moveTo>
                    <a:pt x="1208" y="1"/>
                  </a:moveTo>
                  <a:cubicBezTo>
                    <a:pt x="862" y="1"/>
                    <a:pt x="524" y="154"/>
                    <a:pt x="295" y="436"/>
                  </a:cubicBezTo>
                  <a:cubicBezTo>
                    <a:pt x="216" y="538"/>
                    <a:pt x="158" y="655"/>
                    <a:pt x="123" y="779"/>
                  </a:cubicBezTo>
                  <a:lnTo>
                    <a:pt x="123" y="779"/>
                  </a:lnTo>
                  <a:cubicBezTo>
                    <a:pt x="44" y="788"/>
                    <a:pt x="0" y="794"/>
                    <a:pt x="0" y="800"/>
                  </a:cubicBezTo>
                  <a:cubicBezTo>
                    <a:pt x="38" y="806"/>
                    <a:pt x="76" y="810"/>
                    <a:pt x="114" y="814"/>
                  </a:cubicBezTo>
                  <a:lnTo>
                    <a:pt x="114" y="814"/>
                  </a:lnTo>
                  <a:cubicBezTo>
                    <a:pt x="113" y="816"/>
                    <a:pt x="113" y="818"/>
                    <a:pt x="112" y="820"/>
                  </a:cubicBezTo>
                  <a:cubicBezTo>
                    <a:pt x="99" y="871"/>
                    <a:pt x="99" y="923"/>
                    <a:pt x="112" y="972"/>
                  </a:cubicBezTo>
                  <a:cubicBezTo>
                    <a:pt x="129" y="920"/>
                    <a:pt x="148" y="869"/>
                    <a:pt x="170" y="818"/>
                  </a:cubicBezTo>
                  <a:lnTo>
                    <a:pt x="170" y="818"/>
                  </a:lnTo>
                  <a:cubicBezTo>
                    <a:pt x="216" y="822"/>
                    <a:pt x="261" y="823"/>
                    <a:pt x="307" y="823"/>
                  </a:cubicBezTo>
                  <a:cubicBezTo>
                    <a:pt x="410" y="823"/>
                    <a:pt x="512" y="815"/>
                    <a:pt x="614" y="800"/>
                  </a:cubicBezTo>
                  <a:cubicBezTo>
                    <a:pt x="833" y="769"/>
                    <a:pt x="1048" y="720"/>
                    <a:pt x="1258" y="654"/>
                  </a:cubicBezTo>
                  <a:cubicBezTo>
                    <a:pt x="1385" y="614"/>
                    <a:pt x="1507" y="563"/>
                    <a:pt x="1624" y="501"/>
                  </a:cubicBezTo>
                  <a:cubicBezTo>
                    <a:pt x="1693" y="460"/>
                    <a:pt x="1745" y="396"/>
                    <a:pt x="1771" y="319"/>
                  </a:cubicBezTo>
                  <a:cubicBezTo>
                    <a:pt x="1786" y="230"/>
                    <a:pt x="1746" y="142"/>
                    <a:pt x="1669" y="95"/>
                  </a:cubicBezTo>
                  <a:cubicBezTo>
                    <a:pt x="1520" y="32"/>
                    <a:pt x="1363" y="1"/>
                    <a:pt x="12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" name="Google Shape;1920;p55">
              <a:extLst>
                <a:ext uri="{FF2B5EF4-FFF2-40B4-BE49-F238E27FC236}">
                  <a16:creationId xmlns:a16="http://schemas.microsoft.com/office/drawing/2014/main" id="{C5754743-0A9F-77FE-777A-2D992A3AA61F}"/>
                </a:ext>
              </a:extLst>
            </p:cNvPr>
            <p:cNvSpPr/>
            <p:nvPr/>
          </p:nvSpPr>
          <p:spPr>
            <a:xfrm>
              <a:off x="3260250" y="5389275"/>
              <a:ext cx="22900" cy="27050"/>
            </a:xfrm>
            <a:custGeom>
              <a:avLst/>
              <a:gdLst/>
              <a:ahLst/>
              <a:cxnLst/>
              <a:rect l="l" t="t" r="r" b="b"/>
              <a:pathLst>
                <a:path w="916" h="1082" extrusionOk="0">
                  <a:moveTo>
                    <a:pt x="200" y="1"/>
                  </a:moveTo>
                  <a:cubicBezTo>
                    <a:pt x="79" y="23"/>
                    <a:pt x="0" y="140"/>
                    <a:pt x="23" y="261"/>
                  </a:cubicBezTo>
                  <a:lnTo>
                    <a:pt x="23" y="264"/>
                  </a:lnTo>
                  <a:cubicBezTo>
                    <a:pt x="41" y="357"/>
                    <a:pt x="79" y="443"/>
                    <a:pt x="134" y="518"/>
                  </a:cubicBezTo>
                  <a:cubicBezTo>
                    <a:pt x="218" y="641"/>
                    <a:pt x="317" y="754"/>
                    <a:pt x="429" y="853"/>
                  </a:cubicBezTo>
                  <a:cubicBezTo>
                    <a:pt x="529" y="954"/>
                    <a:pt x="653" y="1029"/>
                    <a:pt x="788" y="1071"/>
                  </a:cubicBezTo>
                  <a:cubicBezTo>
                    <a:pt x="682" y="986"/>
                    <a:pt x="582" y="895"/>
                    <a:pt x="488" y="797"/>
                  </a:cubicBezTo>
                  <a:cubicBezTo>
                    <a:pt x="389" y="697"/>
                    <a:pt x="300" y="588"/>
                    <a:pt x="225" y="468"/>
                  </a:cubicBezTo>
                  <a:cubicBezTo>
                    <a:pt x="134" y="346"/>
                    <a:pt x="72" y="133"/>
                    <a:pt x="225" y="102"/>
                  </a:cubicBezTo>
                  <a:cubicBezTo>
                    <a:pt x="388" y="117"/>
                    <a:pt x="536" y="203"/>
                    <a:pt x="631" y="336"/>
                  </a:cubicBezTo>
                  <a:cubicBezTo>
                    <a:pt x="721" y="440"/>
                    <a:pt x="784" y="566"/>
                    <a:pt x="814" y="701"/>
                  </a:cubicBezTo>
                  <a:cubicBezTo>
                    <a:pt x="832" y="826"/>
                    <a:pt x="836" y="954"/>
                    <a:pt x="830" y="1081"/>
                  </a:cubicBezTo>
                  <a:cubicBezTo>
                    <a:pt x="896" y="960"/>
                    <a:pt x="915" y="820"/>
                    <a:pt x="886" y="686"/>
                  </a:cubicBezTo>
                  <a:cubicBezTo>
                    <a:pt x="864" y="535"/>
                    <a:pt x="803" y="394"/>
                    <a:pt x="707" y="275"/>
                  </a:cubicBezTo>
                  <a:cubicBezTo>
                    <a:pt x="594" y="106"/>
                    <a:pt x="405" y="3"/>
                    <a:pt x="2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" name="Google Shape;1921;p55">
              <a:extLst>
                <a:ext uri="{FF2B5EF4-FFF2-40B4-BE49-F238E27FC236}">
                  <a16:creationId xmlns:a16="http://schemas.microsoft.com/office/drawing/2014/main" id="{830904AF-A261-FB11-073E-B5E3E9D0CE64}"/>
                </a:ext>
              </a:extLst>
            </p:cNvPr>
            <p:cNvSpPr/>
            <p:nvPr/>
          </p:nvSpPr>
          <p:spPr>
            <a:xfrm>
              <a:off x="3024025" y="5406200"/>
              <a:ext cx="86450" cy="61950"/>
            </a:xfrm>
            <a:custGeom>
              <a:avLst/>
              <a:gdLst/>
              <a:ahLst/>
              <a:cxnLst/>
              <a:rect l="l" t="t" r="r" b="b"/>
              <a:pathLst>
                <a:path w="3458" h="2478" extrusionOk="0">
                  <a:moveTo>
                    <a:pt x="589" y="0"/>
                  </a:moveTo>
                  <a:cubicBezTo>
                    <a:pt x="462" y="0"/>
                    <a:pt x="334" y="9"/>
                    <a:pt x="208" y="28"/>
                  </a:cubicBezTo>
                  <a:cubicBezTo>
                    <a:pt x="136" y="35"/>
                    <a:pt x="66" y="51"/>
                    <a:pt x="0" y="79"/>
                  </a:cubicBezTo>
                  <a:cubicBezTo>
                    <a:pt x="0" y="79"/>
                    <a:pt x="122" y="65"/>
                    <a:pt x="330" y="65"/>
                  </a:cubicBezTo>
                  <a:cubicBezTo>
                    <a:pt x="433" y="65"/>
                    <a:pt x="558" y="69"/>
                    <a:pt x="700" y="79"/>
                  </a:cubicBezTo>
                  <a:cubicBezTo>
                    <a:pt x="1254" y="122"/>
                    <a:pt x="1787" y="309"/>
                    <a:pt x="2247" y="621"/>
                  </a:cubicBezTo>
                  <a:cubicBezTo>
                    <a:pt x="2694" y="929"/>
                    <a:pt x="3046" y="1356"/>
                    <a:pt x="3260" y="1854"/>
                  </a:cubicBezTo>
                  <a:cubicBezTo>
                    <a:pt x="3337" y="2058"/>
                    <a:pt x="3403" y="2266"/>
                    <a:pt x="3458" y="2477"/>
                  </a:cubicBezTo>
                  <a:lnTo>
                    <a:pt x="3458" y="2300"/>
                  </a:lnTo>
                  <a:cubicBezTo>
                    <a:pt x="3440" y="2138"/>
                    <a:pt x="3401" y="1981"/>
                    <a:pt x="3341" y="1829"/>
                  </a:cubicBezTo>
                  <a:cubicBezTo>
                    <a:pt x="3144" y="1304"/>
                    <a:pt x="2790" y="853"/>
                    <a:pt x="2328" y="536"/>
                  </a:cubicBezTo>
                  <a:cubicBezTo>
                    <a:pt x="1851" y="212"/>
                    <a:pt x="1292" y="27"/>
                    <a:pt x="715" y="3"/>
                  </a:cubicBezTo>
                  <a:cubicBezTo>
                    <a:pt x="673" y="1"/>
                    <a:pt x="631" y="0"/>
                    <a:pt x="5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" name="Google Shape;1922;p55">
              <a:extLst>
                <a:ext uri="{FF2B5EF4-FFF2-40B4-BE49-F238E27FC236}">
                  <a16:creationId xmlns:a16="http://schemas.microsoft.com/office/drawing/2014/main" id="{26EEDC0F-7F07-B1CD-6BB6-4E008BB8FF67}"/>
                </a:ext>
              </a:extLst>
            </p:cNvPr>
            <p:cNvSpPr/>
            <p:nvPr/>
          </p:nvSpPr>
          <p:spPr>
            <a:xfrm>
              <a:off x="3139500" y="5445700"/>
              <a:ext cx="69375" cy="4050"/>
            </a:xfrm>
            <a:custGeom>
              <a:avLst/>
              <a:gdLst/>
              <a:ahLst/>
              <a:cxnLst/>
              <a:rect l="l" t="t" r="r" b="b"/>
              <a:pathLst>
                <a:path w="2775" h="162" extrusionOk="0">
                  <a:moveTo>
                    <a:pt x="2621" y="1"/>
                  </a:moveTo>
                  <a:cubicBezTo>
                    <a:pt x="2390" y="1"/>
                    <a:pt x="1924" y="24"/>
                    <a:pt x="1390" y="45"/>
                  </a:cubicBezTo>
                  <a:cubicBezTo>
                    <a:pt x="1177" y="54"/>
                    <a:pt x="975" y="57"/>
                    <a:pt x="795" y="57"/>
                  </a:cubicBezTo>
                  <a:cubicBezTo>
                    <a:pt x="510" y="57"/>
                    <a:pt x="278" y="50"/>
                    <a:pt x="140" y="50"/>
                  </a:cubicBezTo>
                  <a:cubicBezTo>
                    <a:pt x="52" y="50"/>
                    <a:pt x="2" y="53"/>
                    <a:pt x="1" y="61"/>
                  </a:cubicBezTo>
                  <a:cubicBezTo>
                    <a:pt x="352" y="129"/>
                    <a:pt x="708" y="162"/>
                    <a:pt x="1064" y="162"/>
                  </a:cubicBezTo>
                  <a:cubicBezTo>
                    <a:pt x="1172" y="162"/>
                    <a:pt x="1281" y="159"/>
                    <a:pt x="1390" y="153"/>
                  </a:cubicBezTo>
                  <a:cubicBezTo>
                    <a:pt x="1429" y="153"/>
                    <a:pt x="1467" y="154"/>
                    <a:pt x="1506" y="154"/>
                  </a:cubicBezTo>
                  <a:cubicBezTo>
                    <a:pt x="1933" y="154"/>
                    <a:pt x="2357" y="108"/>
                    <a:pt x="2774" y="16"/>
                  </a:cubicBezTo>
                  <a:cubicBezTo>
                    <a:pt x="2774" y="5"/>
                    <a:pt x="2719" y="1"/>
                    <a:pt x="26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" name="Google Shape;1923;p55">
              <a:extLst>
                <a:ext uri="{FF2B5EF4-FFF2-40B4-BE49-F238E27FC236}">
                  <a16:creationId xmlns:a16="http://schemas.microsoft.com/office/drawing/2014/main" id="{23037102-C96A-D4F0-24BB-77FEC6FC9903}"/>
                </a:ext>
              </a:extLst>
            </p:cNvPr>
            <p:cNvSpPr/>
            <p:nvPr/>
          </p:nvSpPr>
          <p:spPr>
            <a:xfrm>
              <a:off x="3093100" y="5448275"/>
              <a:ext cx="7650" cy="12525"/>
            </a:xfrm>
            <a:custGeom>
              <a:avLst/>
              <a:gdLst/>
              <a:ahLst/>
              <a:cxnLst/>
              <a:rect l="l" t="t" r="r" b="b"/>
              <a:pathLst>
                <a:path w="306" h="501" extrusionOk="0">
                  <a:moveTo>
                    <a:pt x="11" y="1"/>
                  </a:moveTo>
                  <a:cubicBezTo>
                    <a:pt x="6" y="1"/>
                    <a:pt x="3" y="2"/>
                    <a:pt x="0" y="4"/>
                  </a:cubicBezTo>
                  <a:cubicBezTo>
                    <a:pt x="0" y="29"/>
                    <a:pt x="56" y="125"/>
                    <a:pt x="123" y="258"/>
                  </a:cubicBezTo>
                  <a:cubicBezTo>
                    <a:pt x="189" y="389"/>
                    <a:pt x="229" y="501"/>
                    <a:pt x="260" y="501"/>
                  </a:cubicBezTo>
                  <a:cubicBezTo>
                    <a:pt x="289" y="501"/>
                    <a:pt x="305" y="358"/>
                    <a:pt x="224" y="206"/>
                  </a:cubicBezTo>
                  <a:cubicBezTo>
                    <a:pt x="152" y="71"/>
                    <a:pt x="48" y="1"/>
                    <a:pt x="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" name="Google Shape;1924;p55">
              <a:extLst>
                <a:ext uri="{FF2B5EF4-FFF2-40B4-BE49-F238E27FC236}">
                  <a16:creationId xmlns:a16="http://schemas.microsoft.com/office/drawing/2014/main" id="{08E0EBC2-6EDB-BFA1-725D-1296165A8800}"/>
                </a:ext>
              </a:extLst>
            </p:cNvPr>
            <p:cNvSpPr/>
            <p:nvPr/>
          </p:nvSpPr>
          <p:spPr>
            <a:xfrm>
              <a:off x="3075000" y="5428475"/>
              <a:ext cx="9650" cy="8350"/>
            </a:xfrm>
            <a:custGeom>
              <a:avLst/>
              <a:gdLst/>
              <a:ahLst/>
              <a:cxnLst/>
              <a:rect l="l" t="t" r="r" b="b"/>
              <a:pathLst>
                <a:path w="386" h="334" extrusionOk="0">
                  <a:moveTo>
                    <a:pt x="12" y="1"/>
                  </a:moveTo>
                  <a:cubicBezTo>
                    <a:pt x="7" y="1"/>
                    <a:pt x="3" y="2"/>
                    <a:pt x="0" y="4"/>
                  </a:cubicBezTo>
                  <a:cubicBezTo>
                    <a:pt x="31" y="82"/>
                    <a:pt x="80" y="151"/>
                    <a:pt x="142" y="208"/>
                  </a:cubicBezTo>
                  <a:cubicBezTo>
                    <a:pt x="228" y="285"/>
                    <a:pt x="314" y="333"/>
                    <a:pt x="350" y="333"/>
                  </a:cubicBezTo>
                  <a:cubicBezTo>
                    <a:pt x="357" y="333"/>
                    <a:pt x="362" y="332"/>
                    <a:pt x="365" y="329"/>
                  </a:cubicBezTo>
                  <a:cubicBezTo>
                    <a:pt x="385" y="308"/>
                    <a:pt x="325" y="218"/>
                    <a:pt x="222" y="131"/>
                  </a:cubicBezTo>
                  <a:cubicBezTo>
                    <a:pt x="133" y="56"/>
                    <a:pt x="46" y="1"/>
                    <a:pt x="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Google Shape;1925;p55">
              <a:extLst>
                <a:ext uri="{FF2B5EF4-FFF2-40B4-BE49-F238E27FC236}">
                  <a16:creationId xmlns:a16="http://schemas.microsoft.com/office/drawing/2014/main" id="{80B6FC9B-2020-2DB4-93A7-5F6B9E4BE058}"/>
                </a:ext>
              </a:extLst>
            </p:cNvPr>
            <p:cNvSpPr/>
            <p:nvPr/>
          </p:nvSpPr>
          <p:spPr>
            <a:xfrm>
              <a:off x="3049450" y="5418575"/>
              <a:ext cx="14425" cy="5450"/>
            </a:xfrm>
            <a:custGeom>
              <a:avLst/>
              <a:gdLst/>
              <a:ahLst/>
              <a:cxnLst/>
              <a:rect l="l" t="t" r="r" b="b"/>
              <a:pathLst>
                <a:path w="577" h="218" extrusionOk="0">
                  <a:moveTo>
                    <a:pt x="180" y="1"/>
                  </a:moveTo>
                  <a:cubicBezTo>
                    <a:pt x="72" y="1"/>
                    <a:pt x="0" y="37"/>
                    <a:pt x="8" y="55"/>
                  </a:cubicBezTo>
                  <a:cubicBezTo>
                    <a:pt x="8" y="86"/>
                    <a:pt x="145" y="81"/>
                    <a:pt x="282" y="127"/>
                  </a:cubicBezTo>
                  <a:cubicBezTo>
                    <a:pt x="399" y="167"/>
                    <a:pt x="494" y="217"/>
                    <a:pt x="535" y="217"/>
                  </a:cubicBezTo>
                  <a:cubicBezTo>
                    <a:pt x="542" y="217"/>
                    <a:pt x="547" y="216"/>
                    <a:pt x="550" y="213"/>
                  </a:cubicBezTo>
                  <a:cubicBezTo>
                    <a:pt x="577" y="192"/>
                    <a:pt x="494" y="71"/>
                    <a:pt x="317" y="20"/>
                  </a:cubicBezTo>
                  <a:cubicBezTo>
                    <a:pt x="268" y="6"/>
                    <a:pt x="221" y="1"/>
                    <a:pt x="1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" name="Google Shape;1926;p55">
              <a:extLst>
                <a:ext uri="{FF2B5EF4-FFF2-40B4-BE49-F238E27FC236}">
                  <a16:creationId xmlns:a16="http://schemas.microsoft.com/office/drawing/2014/main" id="{0BAC8E89-3676-DB8B-CE64-A822721E98B1}"/>
                </a:ext>
              </a:extLst>
            </p:cNvPr>
            <p:cNvSpPr/>
            <p:nvPr/>
          </p:nvSpPr>
          <p:spPr>
            <a:xfrm>
              <a:off x="3032025" y="5415625"/>
              <a:ext cx="7350" cy="3425"/>
            </a:xfrm>
            <a:custGeom>
              <a:avLst/>
              <a:gdLst/>
              <a:ahLst/>
              <a:cxnLst/>
              <a:rect l="l" t="t" r="r" b="b"/>
              <a:pathLst>
                <a:path w="294" h="137" extrusionOk="0">
                  <a:moveTo>
                    <a:pt x="47" y="1"/>
                  </a:moveTo>
                  <a:cubicBezTo>
                    <a:pt x="19" y="1"/>
                    <a:pt x="0" y="7"/>
                    <a:pt x="0" y="21"/>
                  </a:cubicBezTo>
                  <a:cubicBezTo>
                    <a:pt x="0" y="47"/>
                    <a:pt x="46" y="93"/>
                    <a:pt x="121" y="117"/>
                  </a:cubicBezTo>
                  <a:cubicBezTo>
                    <a:pt x="160" y="130"/>
                    <a:pt x="199" y="137"/>
                    <a:pt x="229" y="137"/>
                  </a:cubicBezTo>
                  <a:cubicBezTo>
                    <a:pt x="258" y="137"/>
                    <a:pt x="279" y="130"/>
                    <a:pt x="283" y="117"/>
                  </a:cubicBezTo>
                  <a:cubicBezTo>
                    <a:pt x="294" y="92"/>
                    <a:pt x="243" y="47"/>
                    <a:pt x="162" y="21"/>
                  </a:cubicBezTo>
                  <a:cubicBezTo>
                    <a:pt x="120" y="8"/>
                    <a:pt x="78" y="1"/>
                    <a:pt x="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" name="Google Shape;1927;p55">
              <a:extLst>
                <a:ext uri="{FF2B5EF4-FFF2-40B4-BE49-F238E27FC236}">
                  <a16:creationId xmlns:a16="http://schemas.microsoft.com/office/drawing/2014/main" id="{99F8E96A-D808-106A-AD1E-B2E9F8631668}"/>
                </a:ext>
              </a:extLst>
            </p:cNvPr>
            <p:cNvSpPr/>
            <p:nvPr/>
          </p:nvSpPr>
          <p:spPr>
            <a:xfrm>
              <a:off x="2120425" y="5311675"/>
              <a:ext cx="248250" cy="154950"/>
            </a:xfrm>
            <a:custGeom>
              <a:avLst/>
              <a:gdLst/>
              <a:ahLst/>
              <a:cxnLst/>
              <a:rect l="l" t="t" r="r" b="b"/>
              <a:pathLst>
                <a:path w="9930" h="6198" extrusionOk="0">
                  <a:moveTo>
                    <a:pt x="1410" y="1"/>
                  </a:moveTo>
                  <a:lnTo>
                    <a:pt x="1" y="6198"/>
                  </a:lnTo>
                  <a:lnTo>
                    <a:pt x="9523" y="6198"/>
                  </a:lnTo>
                  <a:lnTo>
                    <a:pt x="9930" y="2161"/>
                  </a:lnTo>
                  <a:lnTo>
                    <a:pt x="1410" y="1"/>
                  </a:lnTo>
                  <a:close/>
                </a:path>
              </a:pathLst>
            </a:custGeom>
            <a:solidFill>
              <a:srgbClr val="FF9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" name="Google Shape;1928;p55">
              <a:extLst>
                <a:ext uri="{FF2B5EF4-FFF2-40B4-BE49-F238E27FC236}">
                  <a16:creationId xmlns:a16="http://schemas.microsoft.com/office/drawing/2014/main" id="{135542AC-B1EA-56FE-B7A0-A7A578CEDD61}"/>
                </a:ext>
              </a:extLst>
            </p:cNvPr>
            <p:cNvSpPr/>
            <p:nvPr/>
          </p:nvSpPr>
          <p:spPr>
            <a:xfrm>
              <a:off x="2126850" y="5435800"/>
              <a:ext cx="236500" cy="10125"/>
            </a:xfrm>
            <a:custGeom>
              <a:avLst/>
              <a:gdLst/>
              <a:ahLst/>
              <a:cxnLst/>
              <a:rect l="l" t="t" r="r" b="b"/>
              <a:pathLst>
                <a:path w="9460" h="405" extrusionOk="0">
                  <a:moveTo>
                    <a:pt x="1038" y="1"/>
                  </a:moveTo>
                  <a:cubicBezTo>
                    <a:pt x="691" y="1"/>
                    <a:pt x="344" y="27"/>
                    <a:pt x="1" y="80"/>
                  </a:cubicBezTo>
                  <a:cubicBezTo>
                    <a:pt x="423" y="155"/>
                    <a:pt x="850" y="193"/>
                    <a:pt x="1279" y="193"/>
                  </a:cubicBezTo>
                  <a:cubicBezTo>
                    <a:pt x="1315" y="193"/>
                    <a:pt x="1351" y="193"/>
                    <a:pt x="1386" y="192"/>
                  </a:cubicBezTo>
                  <a:lnTo>
                    <a:pt x="4728" y="335"/>
                  </a:lnTo>
                  <a:cubicBezTo>
                    <a:pt x="6047" y="396"/>
                    <a:pt x="7218" y="396"/>
                    <a:pt x="8075" y="396"/>
                  </a:cubicBezTo>
                  <a:cubicBezTo>
                    <a:pt x="8188" y="401"/>
                    <a:pt x="8301" y="404"/>
                    <a:pt x="8414" y="404"/>
                  </a:cubicBezTo>
                  <a:cubicBezTo>
                    <a:pt x="8763" y="404"/>
                    <a:pt x="9113" y="376"/>
                    <a:pt x="9459" y="320"/>
                  </a:cubicBezTo>
                  <a:cubicBezTo>
                    <a:pt x="9048" y="247"/>
                    <a:pt x="8631" y="210"/>
                    <a:pt x="8214" y="210"/>
                  </a:cubicBezTo>
                  <a:cubicBezTo>
                    <a:pt x="8167" y="210"/>
                    <a:pt x="8121" y="211"/>
                    <a:pt x="8075" y="212"/>
                  </a:cubicBezTo>
                  <a:lnTo>
                    <a:pt x="4738" y="70"/>
                  </a:lnTo>
                  <a:cubicBezTo>
                    <a:pt x="3414" y="10"/>
                    <a:pt x="2243" y="10"/>
                    <a:pt x="1386" y="10"/>
                  </a:cubicBezTo>
                  <a:cubicBezTo>
                    <a:pt x="1270" y="4"/>
                    <a:pt x="1154" y="1"/>
                    <a:pt x="10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929;p55">
              <a:extLst>
                <a:ext uri="{FF2B5EF4-FFF2-40B4-BE49-F238E27FC236}">
                  <a16:creationId xmlns:a16="http://schemas.microsoft.com/office/drawing/2014/main" id="{0CC855FB-14EC-8927-F13C-BB55820FDB26}"/>
                </a:ext>
              </a:extLst>
            </p:cNvPr>
            <p:cNvSpPr/>
            <p:nvPr/>
          </p:nvSpPr>
          <p:spPr>
            <a:xfrm>
              <a:off x="2253600" y="5342375"/>
              <a:ext cx="11150" cy="100425"/>
            </a:xfrm>
            <a:custGeom>
              <a:avLst/>
              <a:gdLst/>
              <a:ahLst/>
              <a:cxnLst/>
              <a:rect l="l" t="t" r="r" b="b"/>
              <a:pathLst>
                <a:path w="446" h="4017" extrusionOk="0">
                  <a:moveTo>
                    <a:pt x="358" y="1"/>
                  </a:moveTo>
                  <a:cubicBezTo>
                    <a:pt x="182" y="649"/>
                    <a:pt x="94" y="1317"/>
                    <a:pt x="94" y="1987"/>
                  </a:cubicBezTo>
                  <a:cubicBezTo>
                    <a:pt x="0" y="2660"/>
                    <a:pt x="0" y="3343"/>
                    <a:pt x="94" y="4016"/>
                  </a:cubicBezTo>
                  <a:cubicBezTo>
                    <a:pt x="265" y="3367"/>
                    <a:pt x="354" y="2699"/>
                    <a:pt x="358" y="2029"/>
                  </a:cubicBezTo>
                  <a:cubicBezTo>
                    <a:pt x="446" y="1355"/>
                    <a:pt x="446" y="674"/>
                    <a:pt x="3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" name="Google Shape;1930;p55">
              <a:extLst>
                <a:ext uri="{FF2B5EF4-FFF2-40B4-BE49-F238E27FC236}">
                  <a16:creationId xmlns:a16="http://schemas.microsoft.com/office/drawing/2014/main" id="{43605708-C662-F8CE-8047-695C441D72E3}"/>
                </a:ext>
              </a:extLst>
            </p:cNvPr>
            <p:cNvSpPr/>
            <p:nvPr/>
          </p:nvSpPr>
          <p:spPr>
            <a:xfrm>
              <a:off x="2120425" y="5438225"/>
              <a:ext cx="240375" cy="28400"/>
            </a:xfrm>
            <a:custGeom>
              <a:avLst/>
              <a:gdLst/>
              <a:ahLst/>
              <a:cxnLst/>
              <a:rect l="l" t="t" r="r" b="b"/>
              <a:pathLst>
                <a:path w="9615" h="1136" extrusionOk="0">
                  <a:moveTo>
                    <a:pt x="173" y="0"/>
                  </a:moveTo>
                  <a:lnTo>
                    <a:pt x="1" y="1030"/>
                  </a:lnTo>
                  <a:lnTo>
                    <a:pt x="1" y="1136"/>
                  </a:lnTo>
                  <a:lnTo>
                    <a:pt x="9523" y="1136"/>
                  </a:lnTo>
                  <a:lnTo>
                    <a:pt x="9614" y="238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" name="Google Shape;1931;p55">
              <a:extLst>
                <a:ext uri="{FF2B5EF4-FFF2-40B4-BE49-F238E27FC236}">
                  <a16:creationId xmlns:a16="http://schemas.microsoft.com/office/drawing/2014/main" id="{F54B5FFE-A3B0-F401-6E74-D8F7900FD4B3}"/>
                </a:ext>
              </a:extLst>
            </p:cNvPr>
            <p:cNvSpPr/>
            <p:nvPr/>
          </p:nvSpPr>
          <p:spPr>
            <a:xfrm>
              <a:off x="3090950" y="1702725"/>
              <a:ext cx="574100" cy="739250"/>
            </a:xfrm>
            <a:custGeom>
              <a:avLst/>
              <a:gdLst/>
              <a:ahLst/>
              <a:cxnLst/>
              <a:rect l="l" t="t" r="r" b="b"/>
              <a:pathLst>
                <a:path w="22964" h="29570" extrusionOk="0">
                  <a:moveTo>
                    <a:pt x="17723" y="1"/>
                  </a:moveTo>
                  <a:cubicBezTo>
                    <a:pt x="17672" y="1"/>
                    <a:pt x="17641" y="57"/>
                    <a:pt x="17641" y="180"/>
                  </a:cubicBezTo>
                  <a:cubicBezTo>
                    <a:pt x="17641" y="875"/>
                    <a:pt x="17312" y="4470"/>
                    <a:pt x="17312" y="4470"/>
                  </a:cubicBezTo>
                  <a:lnTo>
                    <a:pt x="10071" y="17070"/>
                  </a:lnTo>
                  <a:cubicBezTo>
                    <a:pt x="9057" y="19099"/>
                    <a:pt x="7246" y="20249"/>
                    <a:pt x="5943" y="20457"/>
                  </a:cubicBezTo>
                  <a:lnTo>
                    <a:pt x="1" y="21725"/>
                  </a:lnTo>
                  <a:lnTo>
                    <a:pt x="1699" y="29569"/>
                  </a:lnTo>
                  <a:lnTo>
                    <a:pt x="9980" y="27541"/>
                  </a:lnTo>
                  <a:cubicBezTo>
                    <a:pt x="12129" y="27013"/>
                    <a:pt x="13899" y="25496"/>
                    <a:pt x="14751" y="23455"/>
                  </a:cubicBezTo>
                  <a:lnTo>
                    <a:pt x="21638" y="6939"/>
                  </a:lnTo>
                  <a:cubicBezTo>
                    <a:pt x="22095" y="5877"/>
                    <a:pt x="22482" y="4786"/>
                    <a:pt x="22799" y="3674"/>
                  </a:cubicBezTo>
                  <a:cubicBezTo>
                    <a:pt x="22963" y="2751"/>
                    <a:pt x="22719" y="1801"/>
                    <a:pt x="22129" y="1073"/>
                  </a:cubicBezTo>
                  <a:lnTo>
                    <a:pt x="18656" y="2326"/>
                  </a:lnTo>
                  <a:cubicBezTo>
                    <a:pt x="18618" y="1183"/>
                    <a:pt x="17957" y="1"/>
                    <a:pt x="17723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09" name="Рисунок 108">
            <a:extLst>
              <a:ext uri="{FF2B5EF4-FFF2-40B4-BE49-F238E27FC236}">
                <a16:creationId xmlns:a16="http://schemas.microsoft.com/office/drawing/2014/main" id="{2572EBF5-0482-ABAF-905E-49640ED2B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471" y="388357"/>
            <a:ext cx="2448655" cy="4776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1" name="Рисунок 110">
            <a:extLst>
              <a:ext uri="{FF2B5EF4-FFF2-40B4-BE49-F238E27FC236}">
                <a16:creationId xmlns:a16="http://schemas.microsoft.com/office/drawing/2014/main" id="{8C2FAF6F-1AE2-DE33-2F41-86CDC9B73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1849" y="1930453"/>
            <a:ext cx="2489905" cy="4567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3" name="Рисунок 112">
            <a:extLst>
              <a:ext uri="{FF2B5EF4-FFF2-40B4-BE49-F238E27FC236}">
                <a16:creationId xmlns:a16="http://schemas.microsoft.com/office/drawing/2014/main" id="{67FFBF2C-1A33-328E-D181-E9400A92CD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7487" y="852706"/>
            <a:ext cx="2459433" cy="4567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4" name="Google Shape;3377;p89">
            <a:extLst>
              <a:ext uri="{FF2B5EF4-FFF2-40B4-BE49-F238E27FC236}">
                <a16:creationId xmlns:a16="http://schemas.microsoft.com/office/drawing/2014/main" id="{B864AFBE-2D49-2388-C820-2687DFFA0897}"/>
              </a:ext>
            </a:extLst>
          </p:cNvPr>
          <p:cNvSpPr/>
          <p:nvPr/>
        </p:nvSpPr>
        <p:spPr>
          <a:xfrm>
            <a:off x="2196539" y="84531"/>
            <a:ext cx="1422320" cy="1406349"/>
          </a:xfrm>
          <a:prstGeom prst="ellipse">
            <a:avLst/>
          </a:prstGeom>
          <a:solidFill>
            <a:srgbClr val="FF96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2400" b="1" kern="0" dirty="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д</a:t>
            </a:r>
            <a:r>
              <a:rPr kumimoji="0" lang="ru-RU" sz="2400" b="1" i="0" u="none" strike="noStrike" kern="0" cap="none" spc="0" normalizeH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tic SC"/>
                <a:ea typeface="Amatic SC"/>
                <a:cs typeface="Amatic SC"/>
                <a:sym typeface="Amatic SC"/>
              </a:rPr>
              <a:t>оступна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15" name="Google Shape;3377;p89">
            <a:extLst>
              <a:ext uri="{FF2B5EF4-FFF2-40B4-BE49-F238E27FC236}">
                <a16:creationId xmlns:a16="http://schemas.microsoft.com/office/drawing/2014/main" id="{B1186DF9-A832-D8CD-6CAA-EFA2C088E192}"/>
              </a:ext>
            </a:extLst>
          </p:cNvPr>
          <p:cNvSpPr/>
          <p:nvPr/>
        </p:nvSpPr>
        <p:spPr>
          <a:xfrm>
            <a:off x="5033922" y="1442720"/>
            <a:ext cx="1516093" cy="1518722"/>
          </a:xfrm>
          <a:prstGeom prst="ellipse">
            <a:avLst/>
          </a:prstGeom>
          <a:solidFill>
            <a:srgbClr val="FF96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16" name="Google Shape;3377;p89">
            <a:extLst>
              <a:ext uri="{FF2B5EF4-FFF2-40B4-BE49-F238E27FC236}">
                <a16:creationId xmlns:a16="http://schemas.microsoft.com/office/drawing/2014/main" id="{4FA74D97-C620-8EB2-EA6B-24A2D36A896E}"/>
              </a:ext>
            </a:extLst>
          </p:cNvPr>
          <p:cNvSpPr/>
          <p:nvPr/>
        </p:nvSpPr>
        <p:spPr>
          <a:xfrm>
            <a:off x="8344410" y="325075"/>
            <a:ext cx="1534955" cy="1542298"/>
          </a:xfrm>
          <a:prstGeom prst="ellipse">
            <a:avLst/>
          </a:prstGeom>
          <a:solidFill>
            <a:srgbClr val="FF96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" name="Google Shape;3694;p98">
            <a:extLst>
              <a:ext uri="{FF2B5EF4-FFF2-40B4-BE49-F238E27FC236}">
                <a16:creationId xmlns:a16="http://schemas.microsoft.com/office/drawing/2014/main" id="{8E25FF95-2AF4-21A9-6AC6-C617A79E1108}"/>
              </a:ext>
            </a:extLst>
          </p:cNvPr>
          <p:cNvSpPr txBox="1">
            <a:spLocks/>
          </p:cNvSpPr>
          <p:nvPr/>
        </p:nvSpPr>
        <p:spPr>
          <a:xfrm>
            <a:off x="4564632" y="1721179"/>
            <a:ext cx="2037556" cy="1120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lvl="1" algn="ctr">
              <a:buClr>
                <a:srgbClr val="000000"/>
              </a:buClr>
              <a:buSzPts val="3700"/>
              <a:defRPr/>
            </a:pPr>
            <a:r>
              <a:rPr kumimoji="0" lang="ru-RU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tic SC"/>
                <a:cs typeface="Amatic SC"/>
                <a:sym typeface="Amatic SC"/>
              </a:rPr>
              <a:t>Кем-то</a:t>
            </a:r>
          </a:p>
          <a:p>
            <a:pPr lvl="1" algn="ctr">
              <a:buClr>
                <a:srgbClr val="000000"/>
              </a:buClr>
              <a:buSzPts val="3700"/>
              <a:defRPr/>
            </a:pPr>
            <a:r>
              <a:rPr kumimoji="0" lang="ru-RU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tic SC"/>
                <a:cs typeface="Amatic SC"/>
                <a:sym typeface="Amatic SC"/>
              </a:rPr>
              <a:t>забронирована</a:t>
            </a:r>
          </a:p>
        </p:txBody>
      </p:sp>
      <p:sp>
        <p:nvSpPr>
          <p:cNvPr id="3" name="Google Shape;3694;p98">
            <a:extLst>
              <a:ext uri="{FF2B5EF4-FFF2-40B4-BE49-F238E27FC236}">
                <a16:creationId xmlns:a16="http://schemas.microsoft.com/office/drawing/2014/main" id="{C22D910A-89FD-84E2-A581-7063651ADE4C}"/>
              </a:ext>
            </a:extLst>
          </p:cNvPr>
          <p:cNvSpPr txBox="1">
            <a:spLocks/>
          </p:cNvSpPr>
          <p:nvPr/>
        </p:nvSpPr>
        <p:spPr>
          <a:xfrm>
            <a:off x="7853522" y="711518"/>
            <a:ext cx="2113315" cy="1173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lvl="1" algn="ctr">
              <a:buClr>
                <a:srgbClr val="000000"/>
              </a:buClr>
              <a:buSzPts val="3700"/>
              <a:defRPr/>
            </a:pPr>
            <a:r>
              <a:rPr lang="ru-RU" sz="2400" b="1" kern="0" dirty="0">
                <a:solidFill>
                  <a:schemeClr val="bg1"/>
                </a:solidFill>
              </a:rPr>
              <a:t>З</a:t>
            </a:r>
            <a:r>
              <a:rPr kumimoji="0" lang="ru-RU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tic SC"/>
                <a:cs typeface="Amatic SC"/>
                <a:sym typeface="Amatic SC"/>
              </a:rPr>
              <a:t>абронирована</a:t>
            </a:r>
            <a:endParaRPr kumimoji="0" lang="ru-RU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matic SC"/>
              <a:cs typeface="Amatic SC"/>
              <a:sym typeface="Amatic SC"/>
            </a:endParaRPr>
          </a:p>
          <a:p>
            <a:pPr lvl="1" algn="ctr">
              <a:buClr>
                <a:srgbClr val="000000"/>
              </a:buClr>
              <a:buSzPts val="3700"/>
              <a:defRPr/>
            </a:pPr>
            <a:r>
              <a:rPr lang="ru-RU" sz="2400" b="1" kern="0" dirty="0">
                <a:solidFill>
                  <a:schemeClr val="bg1"/>
                </a:solidFill>
              </a:rPr>
              <a:t>вами</a:t>
            </a:r>
            <a:endParaRPr kumimoji="0" lang="ru-RU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matic SC"/>
              <a:cs typeface="Amatic SC"/>
              <a:sym typeface="Amatic SC"/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39F00B8-19F7-E61E-6261-56AAF7B41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9945" y="6486227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DEEDE2-691B-4B7A-B7E8-3B953617ECE4}" type="slidenum">
              <a:rPr kumimoji="0" lang="ru-RU" sz="1600" b="0" i="0" u="none" strike="noStrike" kern="1200" cap="none" spc="0" normalizeH="0" baseline="0" noProof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/21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397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7BB3"/>
                                      </p:to>
                                    </p:animClr>
                                    <p:set>
                                      <p:cBhvr>
                                        <p:cTn id="7" dur="2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7BB3"/>
                                      </p:to>
                                    </p:animClr>
                                    <p:set>
                                      <p:cBhvr>
                                        <p:cTn id="11" dur="2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7BB3"/>
                                      </p:to>
                                    </p:animClr>
                                    <p:set>
                                      <p:cBhvr>
                                        <p:cTn id="15" dur="2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209E22D-A70C-3B38-6889-1FCFC9441337}"/>
              </a:ext>
            </a:extLst>
          </p:cNvPr>
          <p:cNvSpPr/>
          <p:nvPr/>
        </p:nvSpPr>
        <p:spPr>
          <a:xfrm rot="5400000">
            <a:off x="5932098" y="811742"/>
            <a:ext cx="327804" cy="10862960"/>
          </a:xfrm>
          <a:prstGeom prst="rect">
            <a:avLst/>
          </a:prstGeom>
          <a:solidFill>
            <a:srgbClr val="597B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9686"/>
              </a:solidFill>
              <a:highlight>
                <a:srgbClr val="4472C4"/>
              </a:highlight>
            </a:endParaRPr>
          </a:p>
        </p:txBody>
      </p:sp>
      <p:sp>
        <p:nvSpPr>
          <p:cNvPr id="5" name="Google Shape;3694;p98">
            <a:extLst>
              <a:ext uri="{FF2B5EF4-FFF2-40B4-BE49-F238E27FC236}">
                <a16:creationId xmlns:a16="http://schemas.microsoft.com/office/drawing/2014/main" id="{40FE0CE3-A4B6-7B74-FE1B-CE4C6A578297}"/>
              </a:ext>
            </a:extLst>
          </p:cNvPr>
          <p:cNvSpPr txBox="1">
            <a:spLocks/>
          </p:cNvSpPr>
          <p:nvPr/>
        </p:nvSpPr>
        <p:spPr>
          <a:xfrm>
            <a:off x="1822532" y="178509"/>
            <a:ext cx="6853117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matic SC"/>
              <a:buNone/>
              <a:tabLst/>
              <a:defRPr/>
            </a:pPr>
            <a:r>
              <a:rPr kumimoji="0" lang="ru-RU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tic SC"/>
                <a:cs typeface="Amatic SC"/>
                <a:sym typeface="Amatic SC"/>
              </a:rPr>
              <a:t>Отзывы</a:t>
            </a:r>
          </a:p>
        </p:txBody>
      </p:sp>
      <p:grpSp>
        <p:nvGrpSpPr>
          <p:cNvPr id="6" name="Google Shape;4604;p108">
            <a:extLst>
              <a:ext uri="{FF2B5EF4-FFF2-40B4-BE49-F238E27FC236}">
                <a16:creationId xmlns:a16="http://schemas.microsoft.com/office/drawing/2014/main" id="{F282548F-BB80-76A7-FE5E-1D1FB3223D3F}"/>
              </a:ext>
            </a:extLst>
          </p:cNvPr>
          <p:cNvGrpSpPr/>
          <p:nvPr/>
        </p:nvGrpSpPr>
        <p:grpSpPr>
          <a:xfrm>
            <a:off x="664520" y="1330358"/>
            <a:ext cx="5136911" cy="4360613"/>
            <a:chOff x="1189200" y="238125"/>
            <a:chExt cx="5240550" cy="5237525"/>
          </a:xfrm>
        </p:grpSpPr>
        <p:sp>
          <p:nvSpPr>
            <p:cNvPr id="7" name="Google Shape;4605;p108">
              <a:extLst>
                <a:ext uri="{FF2B5EF4-FFF2-40B4-BE49-F238E27FC236}">
                  <a16:creationId xmlns:a16="http://schemas.microsoft.com/office/drawing/2014/main" id="{83A7A53A-AF80-ECF1-B619-BFD7F83474F1}"/>
                </a:ext>
              </a:extLst>
            </p:cNvPr>
            <p:cNvSpPr/>
            <p:nvPr/>
          </p:nvSpPr>
          <p:spPr>
            <a:xfrm>
              <a:off x="1189200" y="5368750"/>
              <a:ext cx="5240550" cy="6225"/>
            </a:xfrm>
            <a:custGeom>
              <a:avLst/>
              <a:gdLst/>
              <a:ahLst/>
              <a:cxnLst/>
              <a:rect l="l" t="t" r="r" b="b"/>
              <a:pathLst>
                <a:path w="209622" h="249" extrusionOk="0">
                  <a:moveTo>
                    <a:pt x="104815" y="0"/>
                  </a:moveTo>
                  <a:cubicBezTo>
                    <a:pt x="46917" y="0"/>
                    <a:pt x="0" y="52"/>
                    <a:pt x="0" y="124"/>
                  </a:cubicBezTo>
                  <a:cubicBezTo>
                    <a:pt x="0" y="196"/>
                    <a:pt x="46941" y="249"/>
                    <a:pt x="104815" y="249"/>
                  </a:cubicBezTo>
                  <a:cubicBezTo>
                    <a:pt x="162690" y="249"/>
                    <a:pt x="209621" y="196"/>
                    <a:pt x="209621" y="124"/>
                  </a:cubicBezTo>
                  <a:cubicBezTo>
                    <a:pt x="209621" y="58"/>
                    <a:pt x="162713" y="0"/>
                    <a:pt x="1048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606;p108">
              <a:extLst>
                <a:ext uri="{FF2B5EF4-FFF2-40B4-BE49-F238E27FC236}">
                  <a16:creationId xmlns:a16="http://schemas.microsoft.com/office/drawing/2014/main" id="{AD397D18-8054-888B-BA19-C9D4BC083D94}"/>
                </a:ext>
              </a:extLst>
            </p:cNvPr>
            <p:cNvSpPr/>
            <p:nvPr/>
          </p:nvSpPr>
          <p:spPr>
            <a:xfrm>
              <a:off x="1630225" y="2667275"/>
              <a:ext cx="2538350" cy="1000725"/>
            </a:xfrm>
            <a:custGeom>
              <a:avLst/>
              <a:gdLst/>
              <a:ahLst/>
              <a:cxnLst/>
              <a:rect l="l" t="t" r="r" b="b"/>
              <a:pathLst>
                <a:path w="101534" h="40029" extrusionOk="0">
                  <a:moveTo>
                    <a:pt x="1" y="0"/>
                  </a:moveTo>
                  <a:lnTo>
                    <a:pt x="1" y="40028"/>
                  </a:lnTo>
                  <a:lnTo>
                    <a:pt x="101533" y="40028"/>
                  </a:lnTo>
                  <a:lnTo>
                    <a:pt x="10153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4607;p108">
              <a:extLst>
                <a:ext uri="{FF2B5EF4-FFF2-40B4-BE49-F238E27FC236}">
                  <a16:creationId xmlns:a16="http://schemas.microsoft.com/office/drawing/2014/main" id="{7A63EBB9-C0BA-8539-FF38-CADC32724A38}"/>
                </a:ext>
              </a:extLst>
            </p:cNvPr>
            <p:cNvSpPr/>
            <p:nvPr/>
          </p:nvSpPr>
          <p:spPr>
            <a:xfrm>
              <a:off x="1627600" y="2663700"/>
              <a:ext cx="2543600" cy="1006325"/>
            </a:xfrm>
            <a:custGeom>
              <a:avLst/>
              <a:gdLst/>
              <a:ahLst/>
              <a:cxnLst/>
              <a:rect l="l" t="t" r="r" b="b"/>
              <a:pathLst>
                <a:path w="101744" h="40253" extrusionOk="0">
                  <a:moveTo>
                    <a:pt x="1" y="1"/>
                  </a:moveTo>
                  <a:lnTo>
                    <a:pt x="1" y="40253"/>
                  </a:lnTo>
                  <a:lnTo>
                    <a:pt x="119" y="40253"/>
                  </a:lnTo>
                  <a:lnTo>
                    <a:pt x="72990" y="40195"/>
                  </a:lnTo>
                  <a:lnTo>
                    <a:pt x="94091" y="40161"/>
                  </a:lnTo>
                  <a:lnTo>
                    <a:pt x="94019" y="40161"/>
                  </a:lnTo>
                  <a:lnTo>
                    <a:pt x="72895" y="40128"/>
                  </a:lnTo>
                  <a:lnTo>
                    <a:pt x="274" y="40052"/>
                  </a:lnTo>
                  <a:lnTo>
                    <a:pt x="274" y="40052"/>
                  </a:lnTo>
                  <a:lnTo>
                    <a:pt x="274" y="267"/>
                  </a:lnTo>
                  <a:lnTo>
                    <a:pt x="274" y="267"/>
                  </a:lnTo>
                  <a:lnTo>
                    <a:pt x="101591" y="229"/>
                  </a:lnTo>
                  <a:lnTo>
                    <a:pt x="101591" y="229"/>
                  </a:lnTo>
                  <a:cubicBezTo>
                    <a:pt x="101610" y="12590"/>
                    <a:pt x="101638" y="22559"/>
                    <a:pt x="101638" y="29441"/>
                  </a:cubicBezTo>
                  <a:lnTo>
                    <a:pt x="101638" y="40171"/>
                  </a:lnTo>
                  <a:cubicBezTo>
                    <a:pt x="101638" y="40171"/>
                    <a:pt x="101677" y="39927"/>
                    <a:pt x="101676" y="39460"/>
                  </a:cubicBezTo>
                  <a:lnTo>
                    <a:pt x="101676" y="37405"/>
                  </a:lnTo>
                  <a:cubicBezTo>
                    <a:pt x="101700" y="35590"/>
                    <a:pt x="101700" y="32920"/>
                    <a:pt x="101700" y="29476"/>
                  </a:cubicBezTo>
                  <a:cubicBezTo>
                    <a:pt x="101710" y="22577"/>
                    <a:pt x="101743" y="12546"/>
                    <a:pt x="101743" y="125"/>
                  </a:cubicBezTo>
                  <a:lnTo>
                    <a:pt x="101743" y="39"/>
                  </a:lnTo>
                  <a:lnTo>
                    <a:pt x="101656" y="39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608;p108">
              <a:extLst>
                <a:ext uri="{FF2B5EF4-FFF2-40B4-BE49-F238E27FC236}">
                  <a16:creationId xmlns:a16="http://schemas.microsoft.com/office/drawing/2014/main" id="{2B48B320-744E-581D-E45F-29FD0D398E14}"/>
                </a:ext>
              </a:extLst>
            </p:cNvPr>
            <p:cNvSpPr/>
            <p:nvPr/>
          </p:nvSpPr>
          <p:spPr>
            <a:xfrm>
              <a:off x="1857025" y="3197900"/>
              <a:ext cx="1214125" cy="6350"/>
            </a:xfrm>
            <a:custGeom>
              <a:avLst/>
              <a:gdLst/>
              <a:ahLst/>
              <a:cxnLst/>
              <a:rect l="l" t="t" r="r" b="b"/>
              <a:pathLst>
                <a:path w="48565" h="254" extrusionOk="0">
                  <a:moveTo>
                    <a:pt x="24283" y="1"/>
                  </a:moveTo>
                  <a:cubicBezTo>
                    <a:pt x="10869" y="1"/>
                    <a:pt x="1" y="63"/>
                    <a:pt x="1" y="129"/>
                  </a:cubicBezTo>
                  <a:cubicBezTo>
                    <a:pt x="1" y="196"/>
                    <a:pt x="10873" y="254"/>
                    <a:pt x="24283" y="254"/>
                  </a:cubicBezTo>
                  <a:cubicBezTo>
                    <a:pt x="37692" y="254"/>
                    <a:pt x="48565" y="196"/>
                    <a:pt x="48565" y="129"/>
                  </a:cubicBezTo>
                  <a:cubicBezTo>
                    <a:pt x="48565" y="76"/>
                    <a:pt x="37697" y="1"/>
                    <a:pt x="242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609;p108">
              <a:extLst>
                <a:ext uri="{FF2B5EF4-FFF2-40B4-BE49-F238E27FC236}">
                  <a16:creationId xmlns:a16="http://schemas.microsoft.com/office/drawing/2014/main" id="{0A78A65E-C6EB-2C82-A1BF-EE8E2F32964C}"/>
                </a:ext>
              </a:extLst>
            </p:cNvPr>
            <p:cNvSpPr/>
            <p:nvPr/>
          </p:nvSpPr>
          <p:spPr>
            <a:xfrm>
              <a:off x="1853450" y="3319600"/>
              <a:ext cx="1221175" cy="6225"/>
            </a:xfrm>
            <a:custGeom>
              <a:avLst/>
              <a:gdLst/>
              <a:ahLst/>
              <a:cxnLst/>
              <a:rect l="l" t="t" r="r" b="b"/>
              <a:pathLst>
                <a:path w="48847" h="249" extrusionOk="0">
                  <a:moveTo>
                    <a:pt x="24426" y="1"/>
                  </a:moveTo>
                  <a:cubicBezTo>
                    <a:pt x="10935" y="1"/>
                    <a:pt x="0" y="53"/>
                    <a:pt x="0" y="125"/>
                  </a:cubicBezTo>
                  <a:cubicBezTo>
                    <a:pt x="0" y="196"/>
                    <a:pt x="10939" y="248"/>
                    <a:pt x="24426" y="248"/>
                  </a:cubicBezTo>
                  <a:cubicBezTo>
                    <a:pt x="37912" y="248"/>
                    <a:pt x="48847" y="196"/>
                    <a:pt x="48847" y="125"/>
                  </a:cubicBezTo>
                  <a:cubicBezTo>
                    <a:pt x="48847" y="38"/>
                    <a:pt x="37916" y="1"/>
                    <a:pt x="244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15;p108">
              <a:extLst>
                <a:ext uri="{FF2B5EF4-FFF2-40B4-BE49-F238E27FC236}">
                  <a16:creationId xmlns:a16="http://schemas.microsoft.com/office/drawing/2014/main" id="{161AB31E-AE40-FE94-4119-29ADE3F9622E}"/>
                </a:ext>
              </a:extLst>
            </p:cNvPr>
            <p:cNvSpPr/>
            <p:nvPr/>
          </p:nvSpPr>
          <p:spPr>
            <a:xfrm>
              <a:off x="1868975" y="3480000"/>
              <a:ext cx="418975" cy="6200"/>
            </a:xfrm>
            <a:custGeom>
              <a:avLst/>
              <a:gdLst/>
              <a:ahLst/>
              <a:cxnLst/>
              <a:rect l="l" t="t" r="r" b="b"/>
              <a:pathLst>
                <a:path w="16759" h="248" extrusionOk="0">
                  <a:moveTo>
                    <a:pt x="8379" y="0"/>
                  </a:moveTo>
                  <a:cubicBezTo>
                    <a:pt x="3755" y="0"/>
                    <a:pt x="1" y="52"/>
                    <a:pt x="1" y="125"/>
                  </a:cubicBezTo>
                  <a:cubicBezTo>
                    <a:pt x="1" y="196"/>
                    <a:pt x="3750" y="248"/>
                    <a:pt x="8379" y="248"/>
                  </a:cubicBezTo>
                  <a:cubicBezTo>
                    <a:pt x="13009" y="248"/>
                    <a:pt x="16759" y="196"/>
                    <a:pt x="16759" y="125"/>
                  </a:cubicBezTo>
                  <a:cubicBezTo>
                    <a:pt x="16759" y="57"/>
                    <a:pt x="13003" y="0"/>
                    <a:pt x="837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6;p108">
              <a:extLst>
                <a:ext uri="{FF2B5EF4-FFF2-40B4-BE49-F238E27FC236}">
                  <a16:creationId xmlns:a16="http://schemas.microsoft.com/office/drawing/2014/main" id="{F715E796-3DC9-3974-196A-9B676A3FD0BF}"/>
                </a:ext>
              </a:extLst>
            </p:cNvPr>
            <p:cNvSpPr/>
            <p:nvPr/>
          </p:nvSpPr>
          <p:spPr>
            <a:xfrm>
              <a:off x="3333775" y="2864325"/>
              <a:ext cx="686025" cy="686025"/>
            </a:xfrm>
            <a:custGeom>
              <a:avLst/>
              <a:gdLst/>
              <a:ahLst/>
              <a:cxnLst/>
              <a:rect l="l" t="t" r="r" b="b"/>
              <a:pathLst>
                <a:path w="27441" h="27441" extrusionOk="0">
                  <a:moveTo>
                    <a:pt x="13720" y="1"/>
                  </a:moveTo>
                  <a:cubicBezTo>
                    <a:pt x="10081" y="1"/>
                    <a:pt x="6592" y="1447"/>
                    <a:pt x="4019" y="4020"/>
                  </a:cubicBezTo>
                  <a:cubicBezTo>
                    <a:pt x="1446" y="6593"/>
                    <a:pt x="0" y="10082"/>
                    <a:pt x="0" y="13721"/>
                  </a:cubicBezTo>
                  <a:cubicBezTo>
                    <a:pt x="0" y="17359"/>
                    <a:pt x="1446" y="20849"/>
                    <a:pt x="4019" y="23422"/>
                  </a:cubicBezTo>
                  <a:cubicBezTo>
                    <a:pt x="6592" y="25995"/>
                    <a:pt x="10081" y="27441"/>
                    <a:pt x="13720" y="27441"/>
                  </a:cubicBezTo>
                  <a:cubicBezTo>
                    <a:pt x="17358" y="27441"/>
                    <a:pt x="20848" y="25995"/>
                    <a:pt x="23421" y="23422"/>
                  </a:cubicBezTo>
                  <a:cubicBezTo>
                    <a:pt x="25994" y="20849"/>
                    <a:pt x="27440" y="17359"/>
                    <a:pt x="27440" y="13721"/>
                  </a:cubicBezTo>
                  <a:cubicBezTo>
                    <a:pt x="27440" y="10082"/>
                    <a:pt x="25994" y="6593"/>
                    <a:pt x="23421" y="4020"/>
                  </a:cubicBezTo>
                  <a:cubicBezTo>
                    <a:pt x="20848" y="1447"/>
                    <a:pt x="17358" y="1"/>
                    <a:pt x="13720" y="1"/>
                  </a:cubicBezTo>
                  <a:close/>
                </a:path>
              </a:pathLst>
            </a:custGeom>
            <a:solidFill>
              <a:srgbClr val="FF9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617;p108">
              <a:extLst>
                <a:ext uri="{FF2B5EF4-FFF2-40B4-BE49-F238E27FC236}">
                  <a16:creationId xmlns:a16="http://schemas.microsoft.com/office/drawing/2014/main" id="{32DC2A4E-146B-D6F8-3DBC-E7F516B953D9}"/>
                </a:ext>
              </a:extLst>
            </p:cNvPr>
            <p:cNvSpPr/>
            <p:nvPr/>
          </p:nvSpPr>
          <p:spPr>
            <a:xfrm>
              <a:off x="3477575" y="2748875"/>
              <a:ext cx="497125" cy="421675"/>
            </a:xfrm>
            <a:custGeom>
              <a:avLst/>
              <a:gdLst/>
              <a:ahLst/>
              <a:cxnLst/>
              <a:rect l="l" t="t" r="r" b="b"/>
              <a:pathLst>
                <a:path w="19885" h="16867" extrusionOk="0">
                  <a:moveTo>
                    <a:pt x="8995" y="0"/>
                  </a:moveTo>
                  <a:cubicBezTo>
                    <a:pt x="8440" y="0"/>
                    <a:pt x="7882" y="104"/>
                    <a:pt x="7351" y="314"/>
                  </a:cubicBezTo>
                  <a:cubicBezTo>
                    <a:pt x="6028" y="854"/>
                    <a:pt x="5030" y="1595"/>
                    <a:pt x="4739" y="2995"/>
                  </a:cubicBezTo>
                  <a:lnTo>
                    <a:pt x="4734" y="2990"/>
                  </a:lnTo>
                  <a:cubicBezTo>
                    <a:pt x="4483" y="2816"/>
                    <a:pt x="4179" y="2739"/>
                    <a:pt x="3851" y="2739"/>
                  </a:cubicBezTo>
                  <a:cubicBezTo>
                    <a:pt x="2745" y="2739"/>
                    <a:pt x="1363" y="3619"/>
                    <a:pt x="770" y="4662"/>
                  </a:cubicBezTo>
                  <a:cubicBezTo>
                    <a:pt x="1" y="6014"/>
                    <a:pt x="43" y="7480"/>
                    <a:pt x="292" y="9014"/>
                  </a:cubicBezTo>
                  <a:cubicBezTo>
                    <a:pt x="723" y="11669"/>
                    <a:pt x="1673" y="14215"/>
                    <a:pt x="3086" y="16505"/>
                  </a:cubicBezTo>
                  <a:cubicBezTo>
                    <a:pt x="3192" y="16675"/>
                    <a:pt x="3357" y="16866"/>
                    <a:pt x="3542" y="16866"/>
                  </a:cubicBezTo>
                  <a:cubicBezTo>
                    <a:pt x="3574" y="16866"/>
                    <a:pt x="3607" y="16861"/>
                    <a:pt x="3640" y="16848"/>
                  </a:cubicBezTo>
                  <a:cubicBezTo>
                    <a:pt x="3793" y="16790"/>
                    <a:pt x="3856" y="16614"/>
                    <a:pt x="3894" y="16452"/>
                  </a:cubicBezTo>
                  <a:cubicBezTo>
                    <a:pt x="4156" y="15077"/>
                    <a:pt x="4249" y="13674"/>
                    <a:pt x="4170" y="12277"/>
                  </a:cubicBezTo>
                  <a:cubicBezTo>
                    <a:pt x="4089" y="10876"/>
                    <a:pt x="4294" y="9473"/>
                    <a:pt x="4772" y="8154"/>
                  </a:cubicBezTo>
                  <a:cubicBezTo>
                    <a:pt x="5322" y="6869"/>
                    <a:pt x="6453" y="5746"/>
                    <a:pt x="7844" y="5588"/>
                  </a:cubicBezTo>
                  <a:cubicBezTo>
                    <a:pt x="7924" y="5584"/>
                    <a:pt x="8005" y="5581"/>
                    <a:pt x="8085" y="5581"/>
                  </a:cubicBezTo>
                  <a:cubicBezTo>
                    <a:pt x="9044" y="5581"/>
                    <a:pt x="9980" y="5891"/>
                    <a:pt x="10752" y="6468"/>
                  </a:cubicBezTo>
                  <a:cubicBezTo>
                    <a:pt x="11603" y="7046"/>
                    <a:pt x="12334" y="7786"/>
                    <a:pt x="13141" y="8431"/>
                  </a:cubicBezTo>
                  <a:cubicBezTo>
                    <a:pt x="13920" y="9120"/>
                    <a:pt x="14874" y="9583"/>
                    <a:pt x="15898" y="9768"/>
                  </a:cubicBezTo>
                  <a:cubicBezTo>
                    <a:pt x="16045" y="9793"/>
                    <a:pt x="16193" y="9805"/>
                    <a:pt x="16339" y="9805"/>
                  </a:cubicBezTo>
                  <a:cubicBezTo>
                    <a:pt x="17228" y="9805"/>
                    <a:pt x="18073" y="9363"/>
                    <a:pt x="18579" y="8607"/>
                  </a:cubicBezTo>
                  <a:cubicBezTo>
                    <a:pt x="19094" y="7715"/>
                    <a:pt x="18711" y="6348"/>
                    <a:pt x="17722" y="6052"/>
                  </a:cubicBezTo>
                  <a:cubicBezTo>
                    <a:pt x="18695" y="6045"/>
                    <a:pt x="19525" y="5352"/>
                    <a:pt x="19705" y="4396"/>
                  </a:cubicBezTo>
                  <a:cubicBezTo>
                    <a:pt x="19884" y="3442"/>
                    <a:pt x="19361" y="2493"/>
                    <a:pt x="18459" y="2135"/>
                  </a:cubicBezTo>
                  <a:cubicBezTo>
                    <a:pt x="18165" y="2018"/>
                    <a:pt x="17862" y="1973"/>
                    <a:pt x="17554" y="1973"/>
                  </a:cubicBezTo>
                  <a:cubicBezTo>
                    <a:pt x="16569" y="1973"/>
                    <a:pt x="15527" y="2430"/>
                    <a:pt x="14527" y="2430"/>
                  </a:cubicBezTo>
                  <a:cubicBezTo>
                    <a:pt x="14284" y="2430"/>
                    <a:pt x="14042" y="2402"/>
                    <a:pt x="13805" y="2335"/>
                  </a:cubicBezTo>
                  <a:cubicBezTo>
                    <a:pt x="12879" y="2078"/>
                    <a:pt x="12243" y="1270"/>
                    <a:pt x="11446" y="735"/>
                  </a:cubicBezTo>
                  <a:cubicBezTo>
                    <a:pt x="10708" y="249"/>
                    <a:pt x="9854" y="0"/>
                    <a:pt x="89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618;p108">
              <a:extLst>
                <a:ext uri="{FF2B5EF4-FFF2-40B4-BE49-F238E27FC236}">
                  <a16:creationId xmlns:a16="http://schemas.microsoft.com/office/drawing/2014/main" id="{C759EC07-C670-6433-EFDB-A3266587D149}"/>
                </a:ext>
              </a:extLst>
            </p:cNvPr>
            <p:cNvSpPr/>
            <p:nvPr/>
          </p:nvSpPr>
          <p:spPr>
            <a:xfrm>
              <a:off x="3534750" y="2797325"/>
              <a:ext cx="350100" cy="742775"/>
            </a:xfrm>
            <a:custGeom>
              <a:avLst/>
              <a:gdLst/>
              <a:ahLst/>
              <a:cxnLst/>
              <a:rect l="l" t="t" r="r" b="b"/>
              <a:pathLst>
                <a:path w="14004" h="29711" extrusionOk="0">
                  <a:moveTo>
                    <a:pt x="6393" y="1"/>
                  </a:moveTo>
                  <a:cubicBezTo>
                    <a:pt x="2246" y="24"/>
                    <a:pt x="1" y="3560"/>
                    <a:pt x="134" y="7682"/>
                  </a:cubicBezTo>
                  <a:lnTo>
                    <a:pt x="336" y="23370"/>
                  </a:lnTo>
                  <a:cubicBezTo>
                    <a:pt x="368" y="25954"/>
                    <a:pt x="931" y="29711"/>
                    <a:pt x="4805" y="29711"/>
                  </a:cubicBezTo>
                  <a:cubicBezTo>
                    <a:pt x="4926" y="29711"/>
                    <a:pt x="5051" y="29707"/>
                    <a:pt x="5180" y="29700"/>
                  </a:cubicBezTo>
                  <a:cubicBezTo>
                    <a:pt x="8820" y="29223"/>
                    <a:pt x="9703" y="25731"/>
                    <a:pt x="9666" y="23241"/>
                  </a:cubicBezTo>
                  <a:lnTo>
                    <a:pt x="9666" y="20954"/>
                  </a:lnTo>
                  <a:cubicBezTo>
                    <a:pt x="9666" y="20954"/>
                    <a:pt x="13654" y="20528"/>
                    <a:pt x="13888" y="16573"/>
                  </a:cubicBezTo>
                  <a:cubicBezTo>
                    <a:pt x="14003" y="14661"/>
                    <a:pt x="13922" y="10701"/>
                    <a:pt x="13802" y="7123"/>
                  </a:cubicBezTo>
                  <a:cubicBezTo>
                    <a:pt x="13674" y="3281"/>
                    <a:pt x="10616" y="180"/>
                    <a:pt x="6776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619;p108">
              <a:extLst>
                <a:ext uri="{FF2B5EF4-FFF2-40B4-BE49-F238E27FC236}">
                  <a16:creationId xmlns:a16="http://schemas.microsoft.com/office/drawing/2014/main" id="{3E5E392F-CD88-830D-79B9-C806A579FA8A}"/>
                </a:ext>
              </a:extLst>
            </p:cNvPr>
            <p:cNvSpPr/>
            <p:nvPr/>
          </p:nvSpPr>
          <p:spPr>
            <a:xfrm>
              <a:off x="3648800" y="3276975"/>
              <a:ext cx="127350" cy="68600"/>
            </a:xfrm>
            <a:custGeom>
              <a:avLst/>
              <a:gdLst/>
              <a:ahLst/>
              <a:cxnLst/>
              <a:rect l="l" t="t" r="r" b="b"/>
              <a:pathLst>
                <a:path w="5094" h="2744" extrusionOk="0">
                  <a:moveTo>
                    <a:pt x="1" y="0"/>
                  </a:moveTo>
                  <a:cubicBezTo>
                    <a:pt x="1" y="0"/>
                    <a:pt x="1025" y="2744"/>
                    <a:pt x="4729" y="2744"/>
                  </a:cubicBezTo>
                  <a:cubicBezTo>
                    <a:pt x="4835" y="2744"/>
                    <a:pt x="4944" y="2742"/>
                    <a:pt x="5055" y="2737"/>
                  </a:cubicBezTo>
                  <a:lnTo>
                    <a:pt x="5094" y="1710"/>
                  </a:lnTo>
                  <a:cubicBezTo>
                    <a:pt x="3264" y="1658"/>
                    <a:pt x="1491" y="1063"/>
                    <a:pt x="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620;p108">
              <a:extLst>
                <a:ext uri="{FF2B5EF4-FFF2-40B4-BE49-F238E27FC236}">
                  <a16:creationId xmlns:a16="http://schemas.microsoft.com/office/drawing/2014/main" id="{8FD70471-79FF-E3FA-6156-92C90587353F}"/>
                </a:ext>
              </a:extLst>
            </p:cNvPr>
            <p:cNvSpPr/>
            <p:nvPr/>
          </p:nvSpPr>
          <p:spPr>
            <a:xfrm>
              <a:off x="3811225" y="3021625"/>
              <a:ext cx="28325" cy="27125"/>
            </a:xfrm>
            <a:custGeom>
              <a:avLst/>
              <a:gdLst/>
              <a:ahLst/>
              <a:cxnLst/>
              <a:rect l="l" t="t" r="r" b="b"/>
              <a:pathLst>
                <a:path w="1133" h="1085" extrusionOk="0">
                  <a:moveTo>
                    <a:pt x="589" y="0"/>
                  </a:moveTo>
                  <a:cubicBezTo>
                    <a:pt x="584" y="0"/>
                    <a:pt x="579" y="0"/>
                    <a:pt x="574" y="0"/>
                  </a:cubicBezTo>
                  <a:cubicBezTo>
                    <a:pt x="268" y="0"/>
                    <a:pt x="17" y="240"/>
                    <a:pt x="1" y="545"/>
                  </a:cubicBezTo>
                  <a:lnTo>
                    <a:pt x="1" y="555"/>
                  </a:lnTo>
                  <a:cubicBezTo>
                    <a:pt x="8" y="850"/>
                    <a:pt x="251" y="1085"/>
                    <a:pt x="545" y="1085"/>
                  </a:cubicBezTo>
                  <a:cubicBezTo>
                    <a:pt x="550" y="1085"/>
                    <a:pt x="555" y="1085"/>
                    <a:pt x="560" y="1085"/>
                  </a:cubicBezTo>
                  <a:cubicBezTo>
                    <a:pt x="562" y="1085"/>
                    <a:pt x="564" y="1085"/>
                    <a:pt x="566" y="1085"/>
                  </a:cubicBezTo>
                  <a:cubicBezTo>
                    <a:pt x="869" y="1085"/>
                    <a:pt x="1120" y="844"/>
                    <a:pt x="1132" y="540"/>
                  </a:cubicBezTo>
                  <a:lnTo>
                    <a:pt x="1132" y="530"/>
                  </a:lnTo>
                  <a:cubicBezTo>
                    <a:pt x="1125" y="234"/>
                    <a:pt x="883" y="0"/>
                    <a:pt x="5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621;p108">
              <a:extLst>
                <a:ext uri="{FF2B5EF4-FFF2-40B4-BE49-F238E27FC236}">
                  <a16:creationId xmlns:a16="http://schemas.microsoft.com/office/drawing/2014/main" id="{5C5715B6-AB2A-41BD-EB8F-0DF98125CF90}"/>
                </a:ext>
              </a:extLst>
            </p:cNvPr>
            <p:cNvSpPr/>
            <p:nvPr/>
          </p:nvSpPr>
          <p:spPr>
            <a:xfrm>
              <a:off x="3798575" y="3006750"/>
              <a:ext cx="58650" cy="16550"/>
            </a:xfrm>
            <a:custGeom>
              <a:avLst/>
              <a:gdLst/>
              <a:ahLst/>
              <a:cxnLst/>
              <a:rect l="l" t="t" r="r" b="b"/>
              <a:pathLst>
                <a:path w="2346" h="662" extrusionOk="0">
                  <a:moveTo>
                    <a:pt x="1140" y="0"/>
                  </a:moveTo>
                  <a:cubicBezTo>
                    <a:pt x="847" y="0"/>
                    <a:pt x="560" y="81"/>
                    <a:pt x="311" y="236"/>
                  </a:cubicBezTo>
                  <a:cubicBezTo>
                    <a:pt x="110" y="370"/>
                    <a:pt x="1" y="456"/>
                    <a:pt x="63" y="533"/>
                  </a:cubicBezTo>
                  <a:cubicBezTo>
                    <a:pt x="70" y="542"/>
                    <a:pt x="83" y="546"/>
                    <a:pt x="102" y="546"/>
                  </a:cubicBezTo>
                  <a:cubicBezTo>
                    <a:pt x="229" y="546"/>
                    <a:pt x="609" y="354"/>
                    <a:pt x="1107" y="354"/>
                  </a:cubicBezTo>
                  <a:cubicBezTo>
                    <a:pt x="1136" y="354"/>
                    <a:pt x="1165" y="354"/>
                    <a:pt x="1195" y="356"/>
                  </a:cubicBezTo>
                  <a:cubicBezTo>
                    <a:pt x="1756" y="382"/>
                    <a:pt x="2138" y="662"/>
                    <a:pt x="2260" y="662"/>
                  </a:cubicBezTo>
                  <a:cubicBezTo>
                    <a:pt x="2273" y="662"/>
                    <a:pt x="2282" y="659"/>
                    <a:pt x="2289" y="653"/>
                  </a:cubicBezTo>
                  <a:cubicBezTo>
                    <a:pt x="2346" y="610"/>
                    <a:pt x="2264" y="481"/>
                    <a:pt x="2088" y="332"/>
                  </a:cubicBezTo>
                  <a:cubicBezTo>
                    <a:pt x="1841" y="132"/>
                    <a:pt x="1536" y="17"/>
                    <a:pt x="1218" y="2"/>
                  </a:cubicBezTo>
                  <a:cubicBezTo>
                    <a:pt x="1192" y="1"/>
                    <a:pt x="1166" y="0"/>
                    <a:pt x="11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622;p108">
              <a:extLst>
                <a:ext uri="{FF2B5EF4-FFF2-40B4-BE49-F238E27FC236}">
                  <a16:creationId xmlns:a16="http://schemas.microsoft.com/office/drawing/2014/main" id="{41B43396-D65F-E199-4FE2-A414E9D1AFBF}"/>
                </a:ext>
              </a:extLst>
            </p:cNvPr>
            <p:cNvSpPr/>
            <p:nvPr/>
          </p:nvSpPr>
          <p:spPr>
            <a:xfrm>
              <a:off x="3665075" y="3016725"/>
              <a:ext cx="28175" cy="27050"/>
            </a:xfrm>
            <a:custGeom>
              <a:avLst/>
              <a:gdLst/>
              <a:ahLst/>
              <a:cxnLst/>
              <a:rect l="l" t="t" r="r" b="b"/>
              <a:pathLst>
                <a:path w="1127" h="1082" extrusionOk="0">
                  <a:moveTo>
                    <a:pt x="594" y="0"/>
                  </a:moveTo>
                  <a:cubicBezTo>
                    <a:pt x="585" y="0"/>
                    <a:pt x="577" y="0"/>
                    <a:pt x="569" y="1"/>
                  </a:cubicBezTo>
                  <a:cubicBezTo>
                    <a:pt x="566" y="1"/>
                    <a:pt x="564" y="1"/>
                    <a:pt x="562" y="1"/>
                  </a:cubicBezTo>
                  <a:cubicBezTo>
                    <a:pt x="259" y="1"/>
                    <a:pt x="11" y="241"/>
                    <a:pt x="0" y="545"/>
                  </a:cubicBezTo>
                  <a:lnTo>
                    <a:pt x="0" y="570"/>
                  </a:lnTo>
                  <a:cubicBezTo>
                    <a:pt x="13" y="857"/>
                    <a:pt x="251" y="1081"/>
                    <a:pt x="535" y="1081"/>
                  </a:cubicBezTo>
                  <a:cubicBezTo>
                    <a:pt x="543" y="1081"/>
                    <a:pt x="551" y="1081"/>
                    <a:pt x="558" y="1081"/>
                  </a:cubicBezTo>
                  <a:cubicBezTo>
                    <a:pt x="561" y="1081"/>
                    <a:pt x="564" y="1081"/>
                    <a:pt x="567" y="1081"/>
                  </a:cubicBezTo>
                  <a:cubicBezTo>
                    <a:pt x="870" y="1081"/>
                    <a:pt x="1120" y="839"/>
                    <a:pt x="1127" y="535"/>
                  </a:cubicBezTo>
                  <a:cubicBezTo>
                    <a:pt x="1127" y="527"/>
                    <a:pt x="1127" y="519"/>
                    <a:pt x="1127" y="511"/>
                  </a:cubicBezTo>
                  <a:cubicBezTo>
                    <a:pt x="1114" y="224"/>
                    <a:pt x="877" y="0"/>
                    <a:pt x="5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623;p108">
              <a:extLst>
                <a:ext uri="{FF2B5EF4-FFF2-40B4-BE49-F238E27FC236}">
                  <a16:creationId xmlns:a16="http://schemas.microsoft.com/office/drawing/2014/main" id="{E23072EE-274E-6451-AF7D-6DBDFCC485EE}"/>
                </a:ext>
              </a:extLst>
            </p:cNvPr>
            <p:cNvSpPr/>
            <p:nvPr/>
          </p:nvSpPr>
          <p:spPr>
            <a:xfrm>
              <a:off x="3648925" y="3002450"/>
              <a:ext cx="58200" cy="16550"/>
            </a:xfrm>
            <a:custGeom>
              <a:avLst/>
              <a:gdLst/>
              <a:ahLst/>
              <a:cxnLst/>
              <a:rect l="l" t="t" r="r" b="b"/>
              <a:pathLst>
                <a:path w="2328" h="662" extrusionOk="0">
                  <a:moveTo>
                    <a:pt x="1137" y="0"/>
                  </a:moveTo>
                  <a:cubicBezTo>
                    <a:pt x="845" y="0"/>
                    <a:pt x="559" y="82"/>
                    <a:pt x="311" y="236"/>
                  </a:cubicBezTo>
                  <a:cubicBezTo>
                    <a:pt x="110" y="371"/>
                    <a:pt x="0" y="452"/>
                    <a:pt x="62" y="533"/>
                  </a:cubicBezTo>
                  <a:cubicBezTo>
                    <a:pt x="70" y="544"/>
                    <a:pt x="84" y="548"/>
                    <a:pt x="104" y="548"/>
                  </a:cubicBezTo>
                  <a:cubicBezTo>
                    <a:pt x="233" y="548"/>
                    <a:pt x="612" y="354"/>
                    <a:pt x="1109" y="354"/>
                  </a:cubicBezTo>
                  <a:cubicBezTo>
                    <a:pt x="1137" y="354"/>
                    <a:pt x="1166" y="355"/>
                    <a:pt x="1195" y="356"/>
                  </a:cubicBezTo>
                  <a:cubicBezTo>
                    <a:pt x="1756" y="382"/>
                    <a:pt x="2143" y="662"/>
                    <a:pt x="2261" y="662"/>
                  </a:cubicBezTo>
                  <a:cubicBezTo>
                    <a:pt x="2273" y="662"/>
                    <a:pt x="2282" y="659"/>
                    <a:pt x="2289" y="653"/>
                  </a:cubicBezTo>
                  <a:cubicBezTo>
                    <a:pt x="2327" y="619"/>
                    <a:pt x="2270" y="485"/>
                    <a:pt x="2088" y="332"/>
                  </a:cubicBezTo>
                  <a:cubicBezTo>
                    <a:pt x="1840" y="134"/>
                    <a:pt x="1536" y="17"/>
                    <a:pt x="1219" y="3"/>
                  </a:cubicBezTo>
                  <a:cubicBezTo>
                    <a:pt x="1192" y="1"/>
                    <a:pt x="1164" y="0"/>
                    <a:pt x="11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624;p108">
              <a:extLst>
                <a:ext uri="{FF2B5EF4-FFF2-40B4-BE49-F238E27FC236}">
                  <a16:creationId xmlns:a16="http://schemas.microsoft.com/office/drawing/2014/main" id="{7A485BA1-6DCF-682C-A6DF-4AB69BC478A9}"/>
                </a:ext>
              </a:extLst>
            </p:cNvPr>
            <p:cNvSpPr/>
            <p:nvPr/>
          </p:nvSpPr>
          <p:spPr>
            <a:xfrm>
              <a:off x="3754975" y="3006825"/>
              <a:ext cx="40725" cy="128625"/>
            </a:xfrm>
            <a:custGeom>
              <a:avLst/>
              <a:gdLst/>
              <a:ahLst/>
              <a:cxnLst/>
              <a:rect l="l" t="t" r="r" b="b"/>
              <a:pathLst>
                <a:path w="1629" h="5145" extrusionOk="0">
                  <a:moveTo>
                    <a:pt x="1" y="0"/>
                  </a:moveTo>
                  <a:lnTo>
                    <a:pt x="1" y="0"/>
                  </a:lnTo>
                  <a:cubicBezTo>
                    <a:pt x="214" y="1069"/>
                    <a:pt x="511" y="2120"/>
                    <a:pt x="890" y="3144"/>
                  </a:cubicBezTo>
                  <a:lnTo>
                    <a:pt x="1291" y="4347"/>
                  </a:lnTo>
                  <a:cubicBezTo>
                    <a:pt x="1366" y="4493"/>
                    <a:pt x="1395" y="4661"/>
                    <a:pt x="1372" y="4824"/>
                  </a:cubicBezTo>
                  <a:cubicBezTo>
                    <a:pt x="1343" y="4931"/>
                    <a:pt x="1190" y="4959"/>
                    <a:pt x="1038" y="4959"/>
                  </a:cubicBezTo>
                  <a:cubicBezTo>
                    <a:pt x="700" y="4963"/>
                    <a:pt x="366" y="5009"/>
                    <a:pt x="39" y="5092"/>
                  </a:cubicBezTo>
                  <a:cubicBezTo>
                    <a:pt x="257" y="5127"/>
                    <a:pt x="478" y="5144"/>
                    <a:pt x="699" y="5144"/>
                  </a:cubicBezTo>
                  <a:cubicBezTo>
                    <a:pt x="814" y="5144"/>
                    <a:pt x="928" y="5140"/>
                    <a:pt x="1042" y="5131"/>
                  </a:cubicBezTo>
                  <a:cubicBezTo>
                    <a:pt x="1130" y="5131"/>
                    <a:pt x="1218" y="5123"/>
                    <a:pt x="1305" y="5107"/>
                  </a:cubicBezTo>
                  <a:cubicBezTo>
                    <a:pt x="1422" y="5079"/>
                    <a:pt x="1520" y="5000"/>
                    <a:pt x="1572" y="4892"/>
                  </a:cubicBezTo>
                  <a:cubicBezTo>
                    <a:pt x="1628" y="4687"/>
                    <a:pt x="1610" y="4469"/>
                    <a:pt x="1520" y="4275"/>
                  </a:cubicBezTo>
                  <a:lnTo>
                    <a:pt x="1137" y="3067"/>
                  </a:lnTo>
                  <a:cubicBezTo>
                    <a:pt x="841" y="2015"/>
                    <a:pt x="462" y="99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625;p108">
              <a:extLst>
                <a:ext uri="{FF2B5EF4-FFF2-40B4-BE49-F238E27FC236}">
                  <a16:creationId xmlns:a16="http://schemas.microsoft.com/office/drawing/2014/main" id="{F875F41A-DA82-9ABE-62C0-AA0C87F00428}"/>
                </a:ext>
              </a:extLst>
            </p:cNvPr>
            <p:cNvSpPr/>
            <p:nvPr/>
          </p:nvSpPr>
          <p:spPr>
            <a:xfrm>
              <a:off x="3700175" y="3160675"/>
              <a:ext cx="63900" cy="26475"/>
            </a:xfrm>
            <a:custGeom>
              <a:avLst/>
              <a:gdLst/>
              <a:ahLst/>
              <a:cxnLst/>
              <a:rect l="l" t="t" r="r" b="b"/>
              <a:pathLst>
                <a:path w="2556" h="1059" extrusionOk="0">
                  <a:moveTo>
                    <a:pt x="1172" y="0"/>
                  </a:moveTo>
                  <a:cubicBezTo>
                    <a:pt x="897" y="0"/>
                    <a:pt x="625" y="70"/>
                    <a:pt x="382" y="204"/>
                  </a:cubicBezTo>
                  <a:cubicBezTo>
                    <a:pt x="124" y="348"/>
                    <a:pt x="0" y="453"/>
                    <a:pt x="48" y="534"/>
                  </a:cubicBezTo>
                  <a:cubicBezTo>
                    <a:pt x="52" y="542"/>
                    <a:pt x="62" y="545"/>
                    <a:pt x="76" y="545"/>
                  </a:cubicBezTo>
                  <a:cubicBezTo>
                    <a:pt x="185" y="545"/>
                    <a:pt x="568" y="338"/>
                    <a:pt x="1063" y="338"/>
                  </a:cubicBezTo>
                  <a:cubicBezTo>
                    <a:pt x="1170" y="338"/>
                    <a:pt x="1283" y="348"/>
                    <a:pt x="1400" y="371"/>
                  </a:cubicBezTo>
                  <a:cubicBezTo>
                    <a:pt x="2090" y="513"/>
                    <a:pt x="2404" y="1058"/>
                    <a:pt x="2506" y="1058"/>
                  </a:cubicBezTo>
                  <a:cubicBezTo>
                    <a:pt x="2510" y="1058"/>
                    <a:pt x="2514" y="1057"/>
                    <a:pt x="2518" y="1055"/>
                  </a:cubicBezTo>
                  <a:cubicBezTo>
                    <a:pt x="2555" y="1036"/>
                    <a:pt x="2546" y="858"/>
                    <a:pt x="2394" y="626"/>
                  </a:cubicBezTo>
                  <a:cubicBezTo>
                    <a:pt x="2183" y="318"/>
                    <a:pt x="1861" y="106"/>
                    <a:pt x="1495" y="33"/>
                  </a:cubicBezTo>
                  <a:cubicBezTo>
                    <a:pt x="1388" y="11"/>
                    <a:pt x="1280" y="0"/>
                    <a:pt x="11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626;p108">
              <a:extLst>
                <a:ext uri="{FF2B5EF4-FFF2-40B4-BE49-F238E27FC236}">
                  <a16:creationId xmlns:a16="http://schemas.microsoft.com/office/drawing/2014/main" id="{7A4F7E30-C9A9-2194-CCDE-E70EDC37F458}"/>
                </a:ext>
              </a:extLst>
            </p:cNvPr>
            <p:cNvSpPr/>
            <p:nvPr/>
          </p:nvSpPr>
          <p:spPr>
            <a:xfrm>
              <a:off x="3641400" y="2981475"/>
              <a:ext cx="71325" cy="18800"/>
            </a:xfrm>
            <a:custGeom>
              <a:avLst/>
              <a:gdLst/>
              <a:ahLst/>
              <a:cxnLst/>
              <a:rect l="l" t="t" r="r" b="b"/>
              <a:pathLst>
                <a:path w="2853" h="752" extrusionOk="0">
                  <a:moveTo>
                    <a:pt x="1556" y="0"/>
                  </a:moveTo>
                  <a:cubicBezTo>
                    <a:pt x="1503" y="0"/>
                    <a:pt x="1449" y="2"/>
                    <a:pt x="1396" y="6"/>
                  </a:cubicBezTo>
                  <a:cubicBezTo>
                    <a:pt x="1028" y="26"/>
                    <a:pt x="668" y="132"/>
                    <a:pt x="349" y="316"/>
                  </a:cubicBezTo>
                  <a:cubicBezTo>
                    <a:pt x="110" y="464"/>
                    <a:pt x="1" y="618"/>
                    <a:pt x="44" y="689"/>
                  </a:cubicBezTo>
                  <a:cubicBezTo>
                    <a:pt x="70" y="735"/>
                    <a:pt x="140" y="752"/>
                    <a:pt x="246" y="752"/>
                  </a:cubicBezTo>
                  <a:cubicBezTo>
                    <a:pt x="493" y="752"/>
                    <a:pt x="932" y="659"/>
                    <a:pt x="1434" y="622"/>
                  </a:cubicBezTo>
                  <a:cubicBezTo>
                    <a:pt x="1604" y="610"/>
                    <a:pt x="1767" y="606"/>
                    <a:pt x="1919" y="606"/>
                  </a:cubicBezTo>
                  <a:cubicBezTo>
                    <a:pt x="2095" y="606"/>
                    <a:pt x="2254" y="611"/>
                    <a:pt x="2389" y="611"/>
                  </a:cubicBezTo>
                  <a:cubicBezTo>
                    <a:pt x="2628" y="611"/>
                    <a:pt x="2789" y="597"/>
                    <a:pt x="2824" y="517"/>
                  </a:cubicBezTo>
                  <a:cubicBezTo>
                    <a:pt x="2853" y="441"/>
                    <a:pt x="2729" y="303"/>
                    <a:pt x="2470" y="183"/>
                  </a:cubicBezTo>
                  <a:cubicBezTo>
                    <a:pt x="2179" y="62"/>
                    <a:pt x="1869" y="0"/>
                    <a:pt x="15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627;p108">
              <a:extLst>
                <a:ext uri="{FF2B5EF4-FFF2-40B4-BE49-F238E27FC236}">
                  <a16:creationId xmlns:a16="http://schemas.microsoft.com/office/drawing/2014/main" id="{3CB1BB0D-CD3A-1E64-BFC6-59ADDF10524E}"/>
                </a:ext>
              </a:extLst>
            </p:cNvPr>
            <p:cNvSpPr/>
            <p:nvPr/>
          </p:nvSpPr>
          <p:spPr>
            <a:xfrm>
              <a:off x="3799875" y="2961650"/>
              <a:ext cx="53650" cy="18400"/>
            </a:xfrm>
            <a:custGeom>
              <a:avLst/>
              <a:gdLst/>
              <a:ahLst/>
              <a:cxnLst/>
              <a:rect l="l" t="t" r="r" b="b"/>
              <a:pathLst>
                <a:path w="2146" h="736" extrusionOk="0">
                  <a:moveTo>
                    <a:pt x="999" y="1"/>
                  </a:moveTo>
                  <a:cubicBezTo>
                    <a:pt x="748" y="1"/>
                    <a:pt x="496" y="64"/>
                    <a:pt x="268" y="192"/>
                  </a:cubicBezTo>
                  <a:cubicBezTo>
                    <a:pt x="73" y="316"/>
                    <a:pt x="1" y="451"/>
                    <a:pt x="39" y="522"/>
                  </a:cubicBezTo>
                  <a:cubicBezTo>
                    <a:pt x="79" y="605"/>
                    <a:pt x="239" y="617"/>
                    <a:pt x="460" y="617"/>
                  </a:cubicBezTo>
                  <a:cubicBezTo>
                    <a:pt x="554" y="617"/>
                    <a:pt x="659" y="615"/>
                    <a:pt x="771" y="615"/>
                  </a:cubicBezTo>
                  <a:cubicBezTo>
                    <a:pt x="865" y="615"/>
                    <a:pt x="965" y="617"/>
                    <a:pt x="1066" y="623"/>
                  </a:cubicBezTo>
                  <a:cubicBezTo>
                    <a:pt x="1428" y="643"/>
                    <a:pt x="1745" y="736"/>
                    <a:pt x="1935" y="736"/>
                  </a:cubicBezTo>
                  <a:cubicBezTo>
                    <a:pt x="2008" y="736"/>
                    <a:pt x="2063" y="722"/>
                    <a:pt x="2094" y="685"/>
                  </a:cubicBezTo>
                  <a:cubicBezTo>
                    <a:pt x="2146" y="618"/>
                    <a:pt x="2094" y="475"/>
                    <a:pt x="1921" y="321"/>
                  </a:cubicBezTo>
                  <a:cubicBezTo>
                    <a:pt x="1653" y="109"/>
                    <a:pt x="1327" y="1"/>
                    <a:pt x="9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628;p108">
              <a:extLst>
                <a:ext uri="{FF2B5EF4-FFF2-40B4-BE49-F238E27FC236}">
                  <a16:creationId xmlns:a16="http://schemas.microsoft.com/office/drawing/2014/main" id="{CAD6FA04-1EE6-85F8-D46F-E78B7BBD55A4}"/>
                </a:ext>
              </a:extLst>
            </p:cNvPr>
            <p:cNvSpPr/>
            <p:nvPr/>
          </p:nvSpPr>
          <p:spPr>
            <a:xfrm>
              <a:off x="3473800" y="3058825"/>
              <a:ext cx="68850" cy="103800"/>
            </a:xfrm>
            <a:custGeom>
              <a:avLst/>
              <a:gdLst/>
              <a:ahLst/>
              <a:cxnLst/>
              <a:rect l="l" t="t" r="r" b="b"/>
              <a:pathLst>
                <a:path w="2754" h="4152" extrusionOk="0">
                  <a:moveTo>
                    <a:pt x="1759" y="1"/>
                  </a:moveTo>
                  <a:cubicBezTo>
                    <a:pt x="991" y="1"/>
                    <a:pt x="56" y="336"/>
                    <a:pt x="31" y="1947"/>
                  </a:cubicBezTo>
                  <a:cubicBezTo>
                    <a:pt x="1" y="3823"/>
                    <a:pt x="1302" y="4152"/>
                    <a:pt x="2107" y="4152"/>
                  </a:cubicBezTo>
                  <a:cubicBezTo>
                    <a:pt x="2464" y="4152"/>
                    <a:pt x="2724" y="4087"/>
                    <a:pt x="2726" y="4064"/>
                  </a:cubicBezTo>
                  <a:cubicBezTo>
                    <a:pt x="2730" y="3987"/>
                    <a:pt x="2754" y="170"/>
                    <a:pt x="2754" y="170"/>
                  </a:cubicBezTo>
                  <a:cubicBezTo>
                    <a:pt x="2727" y="157"/>
                    <a:pt x="2282" y="1"/>
                    <a:pt x="1759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629;p108">
              <a:extLst>
                <a:ext uri="{FF2B5EF4-FFF2-40B4-BE49-F238E27FC236}">
                  <a16:creationId xmlns:a16="http://schemas.microsoft.com/office/drawing/2014/main" id="{623DECAB-81F9-56E0-0ECE-7A01B46167C6}"/>
                </a:ext>
              </a:extLst>
            </p:cNvPr>
            <p:cNvSpPr/>
            <p:nvPr/>
          </p:nvSpPr>
          <p:spPr>
            <a:xfrm>
              <a:off x="3491375" y="3080475"/>
              <a:ext cx="30500" cy="59300"/>
            </a:xfrm>
            <a:custGeom>
              <a:avLst/>
              <a:gdLst/>
              <a:ahLst/>
              <a:cxnLst/>
              <a:rect l="l" t="t" r="r" b="b"/>
              <a:pathLst>
                <a:path w="1220" h="2372" extrusionOk="0">
                  <a:moveTo>
                    <a:pt x="729" y="0"/>
                  </a:moveTo>
                  <a:cubicBezTo>
                    <a:pt x="715" y="0"/>
                    <a:pt x="702" y="1"/>
                    <a:pt x="689" y="2"/>
                  </a:cubicBezTo>
                  <a:cubicBezTo>
                    <a:pt x="470" y="48"/>
                    <a:pt x="289" y="203"/>
                    <a:pt x="211" y="413"/>
                  </a:cubicBezTo>
                  <a:cubicBezTo>
                    <a:pt x="90" y="646"/>
                    <a:pt x="29" y="906"/>
                    <a:pt x="35" y="1168"/>
                  </a:cubicBezTo>
                  <a:cubicBezTo>
                    <a:pt x="1" y="1659"/>
                    <a:pt x="264" y="2124"/>
                    <a:pt x="703" y="2348"/>
                  </a:cubicBezTo>
                  <a:cubicBezTo>
                    <a:pt x="753" y="2364"/>
                    <a:pt x="804" y="2371"/>
                    <a:pt x="855" y="2371"/>
                  </a:cubicBezTo>
                  <a:cubicBezTo>
                    <a:pt x="954" y="2371"/>
                    <a:pt x="1053" y="2342"/>
                    <a:pt x="1138" y="2286"/>
                  </a:cubicBezTo>
                  <a:cubicBezTo>
                    <a:pt x="1205" y="2223"/>
                    <a:pt x="1220" y="2161"/>
                    <a:pt x="1209" y="2156"/>
                  </a:cubicBezTo>
                  <a:lnTo>
                    <a:pt x="1209" y="2156"/>
                  </a:lnTo>
                  <a:cubicBezTo>
                    <a:pt x="1169" y="2182"/>
                    <a:pt x="1126" y="2205"/>
                    <a:pt x="1081" y="2223"/>
                  </a:cubicBezTo>
                  <a:cubicBezTo>
                    <a:pt x="1024" y="2246"/>
                    <a:pt x="964" y="2257"/>
                    <a:pt x="904" y="2257"/>
                  </a:cubicBezTo>
                  <a:cubicBezTo>
                    <a:pt x="844" y="2257"/>
                    <a:pt x="784" y="2246"/>
                    <a:pt x="727" y="2223"/>
                  </a:cubicBezTo>
                  <a:cubicBezTo>
                    <a:pt x="377" y="1989"/>
                    <a:pt x="177" y="1587"/>
                    <a:pt x="202" y="1167"/>
                  </a:cubicBezTo>
                  <a:cubicBezTo>
                    <a:pt x="201" y="933"/>
                    <a:pt x="249" y="703"/>
                    <a:pt x="345" y="489"/>
                  </a:cubicBezTo>
                  <a:cubicBezTo>
                    <a:pt x="402" y="320"/>
                    <a:pt x="537" y="188"/>
                    <a:pt x="709" y="137"/>
                  </a:cubicBezTo>
                  <a:cubicBezTo>
                    <a:pt x="729" y="132"/>
                    <a:pt x="749" y="129"/>
                    <a:pt x="769" y="129"/>
                  </a:cubicBezTo>
                  <a:cubicBezTo>
                    <a:pt x="860" y="129"/>
                    <a:pt x="947" y="183"/>
                    <a:pt x="986" y="270"/>
                  </a:cubicBezTo>
                  <a:cubicBezTo>
                    <a:pt x="1019" y="347"/>
                    <a:pt x="986" y="399"/>
                    <a:pt x="1014" y="404"/>
                  </a:cubicBezTo>
                  <a:cubicBezTo>
                    <a:pt x="1015" y="405"/>
                    <a:pt x="1016" y="405"/>
                    <a:pt x="1018" y="405"/>
                  </a:cubicBezTo>
                  <a:cubicBezTo>
                    <a:pt x="1045" y="405"/>
                    <a:pt x="1075" y="356"/>
                    <a:pt x="1052" y="246"/>
                  </a:cubicBezTo>
                  <a:cubicBezTo>
                    <a:pt x="1039" y="179"/>
                    <a:pt x="1004" y="119"/>
                    <a:pt x="952" y="75"/>
                  </a:cubicBezTo>
                  <a:cubicBezTo>
                    <a:pt x="887" y="26"/>
                    <a:pt x="809" y="0"/>
                    <a:pt x="729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630;p108">
              <a:extLst>
                <a:ext uri="{FF2B5EF4-FFF2-40B4-BE49-F238E27FC236}">
                  <a16:creationId xmlns:a16="http://schemas.microsoft.com/office/drawing/2014/main" id="{A64A9CD8-24F5-4440-A024-C1ABCE59DC56}"/>
                </a:ext>
              </a:extLst>
            </p:cNvPr>
            <p:cNvSpPr/>
            <p:nvPr/>
          </p:nvSpPr>
          <p:spPr>
            <a:xfrm>
              <a:off x="3524025" y="2781250"/>
              <a:ext cx="377275" cy="299150"/>
            </a:xfrm>
            <a:custGeom>
              <a:avLst/>
              <a:gdLst/>
              <a:ahLst/>
              <a:cxnLst/>
              <a:rect l="l" t="t" r="r" b="b"/>
              <a:pathLst>
                <a:path w="15091" h="11966" extrusionOk="0">
                  <a:moveTo>
                    <a:pt x="7341" y="1"/>
                  </a:moveTo>
                  <a:cubicBezTo>
                    <a:pt x="5655" y="1"/>
                    <a:pt x="4015" y="592"/>
                    <a:pt x="2714" y="1680"/>
                  </a:cubicBezTo>
                  <a:cubicBezTo>
                    <a:pt x="1612" y="2677"/>
                    <a:pt x="826" y="3971"/>
                    <a:pt x="449" y="5407"/>
                  </a:cubicBezTo>
                  <a:cubicBezTo>
                    <a:pt x="80" y="6840"/>
                    <a:pt x="1" y="8332"/>
                    <a:pt x="215" y="9797"/>
                  </a:cubicBezTo>
                  <a:cubicBezTo>
                    <a:pt x="251" y="10448"/>
                    <a:pt x="477" y="11073"/>
                    <a:pt x="865" y="11597"/>
                  </a:cubicBezTo>
                  <a:cubicBezTo>
                    <a:pt x="1029" y="11834"/>
                    <a:pt x="1295" y="11965"/>
                    <a:pt x="1568" y="11965"/>
                  </a:cubicBezTo>
                  <a:cubicBezTo>
                    <a:pt x="1690" y="11965"/>
                    <a:pt x="1813" y="11939"/>
                    <a:pt x="1930" y="11884"/>
                  </a:cubicBezTo>
                  <a:cubicBezTo>
                    <a:pt x="2109" y="11726"/>
                    <a:pt x="2230" y="11513"/>
                    <a:pt x="2273" y="11277"/>
                  </a:cubicBezTo>
                  <a:cubicBezTo>
                    <a:pt x="2894" y="9213"/>
                    <a:pt x="3516" y="6993"/>
                    <a:pt x="2847" y="4942"/>
                  </a:cubicBezTo>
                  <a:cubicBezTo>
                    <a:pt x="3377" y="4274"/>
                    <a:pt x="4039" y="3721"/>
                    <a:pt x="4791" y="3319"/>
                  </a:cubicBezTo>
                  <a:cubicBezTo>
                    <a:pt x="5259" y="3074"/>
                    <a:pt x="5775" y="2950"/>
                    <a:pt x="6293" y="2950"/>
                  </a:cubicBezTo>
                  <a:cubicBezTo>
                    <a:pt x="6620" y="2950"/>
                    <a:pt x="6948" y="2999"/>
                    <a:pt x="7266" y="3099"/>
                  </a:cubicBezTo>
                  <a:cubicBezTo>
                    <a:pt x="8456" y="3529"/>
                    <a:pt x="9143" y="4738"/>
                    <a:pt x="10066" y="5602"/>
                  </a:cubicBezTo>
                  <a:cubicBezTo>
                    <a:pt x="11132" y="6579"/>
                    <a:pt x="12516" y="7106"/>
                    <a:pt x="13935" y="7106"/>
                  </a:cubicBezTo>
                  <a:cubicBezTo>
                    <a:pt x="14320" y="7106"/>
                    <a:pt x="14707" y="7067"/>
                    <a:pt x="15091" y="6988"/>
                  </a:cubicBezTo>
                  <a:lnTo>
                    <a:pt x="14422" y="4083"/>
                  </a:lnTo>
                  <a:cubicBezTo>
                    <a:pt x="14072" y="3299"/>
                    <a:pt x="13531" y="2615"/>
                    <a:pt x="12851" y="2092"/>
                  </a:cubicBezTo>
                  <a:cubicBezTo>
                    <a:pt x="11438" y="892"/>
                    <a:pt x="9685" y="167"/>
                    <a:pt x="7839" y="18"/>
                  </a:cubicBezTo>
                  <a:cubicBezTo>
                    <a:pt x="7673" y="6"/>
                    <a:pt x="7507" y="1"/>
                    <a:pt x="73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631;p108">
              <a:extLst>
                <a:ext uri="{FF2B5EF4-FFF2-40B4-BE49-F238E27FC236}">
                  <a16:creationId xmlns:a16="http://schemas.microsoft.com/office/drawing/2014/main" id="{361B79DC-4E7F-CA36-3EC9-E4E8C25F5D2C}"/>
                </a:ext>
              </a:extLst>
            </p:cNvPr>
            <p:cNvSpPr/>
            <p:nvPr/>
          </p:nvSpPr>
          <p:spPr>
            <a:xfrm>
              <a:off x="1631775" y="241225"/>
              <a:ext cx="2538350" cy="1000700"/>
            </a:xfrm>
            <a:custGeom>
              <a:avLst/>
              <a:gdLst/>
              <a:ahLst/>
              <a:cxnLst/>
              <a:rect l="l" t="t" r="r" b="b"/>
              <a:pathLst>
                <a:path w="101534" h="40028" extrusionOk="0">
                  <a:moveTo>
                    <a:pt x="1" y="0"/>
                  </a:moveTo>
                  <a:lnTo>
                    <a:pt x="1" y="40027"/>
                  </a:lnTo>
                  <a:lnTo>
                    <a:pt x="101533" y="40027"/>
                  </a:lnTo>
                  <a:lnTo>
                    <a:pt x="10153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632;p108">
              <a:extLst>
                <a:ext uri="{FF2B5EF4-FFF2-40B4-BE49-F238E27FC236}">
                  <a16:creationId xmlns:a16="http://schemas.microsoft.com/office/drawing/2014/main" id="{33C361A2-7460-52D6-C4CB-217CD8AECD0B}"/>
                </a:ext>
              </a:extLst>
            </p:cNvPr>
            <p:cNvSpPr/>
            <p:nvPr/>
          </p:nvSpPr>
          <p:spPr>
            <a:xfrm>
              <a:off x="1630600" y="238125"/>
              <a:ext cx="2541700" cy="1005825"/>
            </a:xfrm>
            <a:custGeom>
              <a:avLst/>
              <a:gdLst/>
              <a:ahLst/>
              <a:cxnLst/>
              <a:rect l="l" t="t" r="r" b="b"/>
              <a:pathLst>
                <a:path w="101668" h="40233" extrusionOk="0">
                  <a:moveTo>
                    <a:pt x="0" y="0"/>
                  </a:moveTo>
                  <a:lnTo>
                    <a:pt x="0" y="40233"/>
                  </a:lnTo>
                  <a:lnTo>
                    <a:pt x="120" y="40233"/>
                  </a:lnTo>
                  <a:lnTo>
                    <a:pt x="72985" y="40175"/>
                  </a:lnTo>
                  <a:lnTo>
                    <a:pt x="94085" y="40142"/>
                  </a:lnTo>
                  <a:lnTo>
                    <a:pt x="94009" y="40142"/>
                  </a:lnTo>
                  <a:lnTo>
                    <a:pt x="72880" y="40108"/>
                  </a:lnTo>
                  <a:lnTo>
                    <a:pt x="216" y="40057"/>
                  </a:lnTo>
                  <a:lnTo>
                    <a:pt x="216" y="40057"/>
                  </a:lnTo>
                  <a:lnTo>
                    <a:pt x="216" y="272"/>
                  </a:lnTo>
                  <a:lnTo>
                    <a:pt x="216" y="272"/>
                  </a:lnTo>
                  <a:lnTo>
                    <a:pt x="101533" y="234"/>
                  </a:lnTo>
                  <a:lnTo>
                    <a:pt x="101533" y="234"/>
                  </a:lnTo>
                  <a:cubicBezTo>
                    <a:pt x="101552" y="12596"/>
                    <a:pt x="101580" y="22564"/>
                    <a:pt x="101580" y="29446"/>
                  </a:cubicBezTo>
                  <a:lnTo>
                    <a:pt x="101580" y="40175"/>
                  </a:lnTo>
                  <a:cubicBezTo>
                    <a:pt x="101580" y="40175"/>
                    <a:pt x="101619" y="39937"/>
                    <a:pt x="101619" y="39468"/>
                  </a:cubicBezTo>
                  <a:lnTo>
                    <a:pt x="101619" y="29484"/>
                  </a:lnTo>
                  <a:cubicBezTo>
                    <a:pt x="101634" y="22587"/>
                    <a:pt x="101667" y="12554"/>
                    <a:pt x="101667" y="133"/>
                  </a:cubicBezTo>
                  <a:lnTo>
                    <a:pt x="101667" y="47"/>
                  </a:lnTo>
                  <a:lnTo>
                    <a:pt x="101580" y="47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633;p108">
              <a:extLst>
                <a:ext uri="{FF2B5EF4-FFF2-40B4-BE49-F238E27FC236}">
                  <a16:creationId xmlns:a16="http://schemas.microsoft.com/office/drawing/2014/main" id="{159CA75A-E90C-EA12-C50A-A44C1052CDDC}"/>
                </a:ext>
              </a:extLst>
            </p:cNvPr>
            <p:cNvSpPr/>
            <p:nvPr/>
          </p:nvSpPr>
          <p:spPr>
            <a:xfrm>
              <a:off x="1857025" y="751900"/>
              <a:ext cx="1214125" cy="6225"/>
            </a:xfrm>
            <a:custGeom>
              <a:avLst/>
              <a:gdLst/>
              <a:ahLst/>
              <a:cxnLst/>
              <a:rect l="l" t="t" r="r" b="b"/>
              <a:pathLst>
                <a:path w="48565" h="249" extrusionOk="0">
                  <a:moveTo>
                    <a:pt x="24283" y="0"/>
                  </a:moveTo>
                  <a:cubicBezTo>
                    <a:pt x="10869" y="0"/>
                    <a:pt x="1" y="52"/>
                    <a:pt x="1" y="124"/>
                  </a:cubicBezTo>
                  <a:cubicBezTo>
                    <a:pt x="1" y="196"/>
                    <a:pt x="10873" y="249"/>
                    <a:pt x="24283" y="249"/>
                  </a:cubicBezTo>
                  <a:cubicBezTo>
                    <a:pt x="37692" y="249"/>
                    <a:pt x="48565" y="196"/>
                    <a:pt x="48565" y="124"/>
                  </a:cubicBezTo>
                  <a:cubicBezTo>
                    <a:pt x="48565" y="39"/>
                    <a:pt x="37697" y="0"/>
                    <a:pt x="242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634;p108">
              <a:extLst>
                <a:ext uri="{FF2B5EF4-FFF2-40B4-BE49-F238E27FC236}">
                  <a16:creationId xmlns:a16="http://schemas.microsoft.com/office/drawing/2014/main" id="{F56635FA-20BF-4492-F4BA-37A43C2AF97C}"/>
                </a:ext>
              </a:extLst>
            </p:cNvPr>
            <p:cNvSpPr/>
            <p:nvPr/>
          </p:nvSpPr>
          <p:spPr>
            <a:xfrm>
              <a:off x="1853450" y="873125"/>
              <a:ext cx="1221175" cy="6225"/>
            </a:xfrm>
            <a:custGeom>
              <a:avLst/>
              <a:gdLst/>
              <a:ahLst/>
              <a:cxnLst/>
              <a:rect l="l" t="t" r="r" b="b"/>
              <a:pathLst>
                <a:path w="48847" h="249" extrusionOk="0">
                  <a:moveTo>
                    <a:pt x="24426" y="0"/>
                  </a:moveTo>
                  <a:cubicBezTo>
                    <a:pt x="10935" y="0"/>
                    <a:pt x="0" y="52"/>
                    <a:pt x="0" y="124"/>
                  </a:cubicBezTo>
                  <a:cubicBezTo>
                    <a:pt x="0" y="196"/>
                    <a:pt x="10939" y="249"/>
                    <a:pt x="24426" y="249"/>
                  </a:cubicBezTo>
                  <a:cubicBezTo>
                    <a:pt x="37912" y="249"/>
                    <a:pt x="48847" y="196"/>
                    <a:pt x="48847" y="124"/>
                  </a:cubicBezTo>
                  <a:cubicBezTo>
                    <a:pt x="48847" y="58"/>
                    <a:pt x="37916" y="0"/>
                    <a:pt x="244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640;p108">
              <a:extLst>
                <a:ext uri="{FF2B5EF4-FFF2-40B4-BE49-F238E27FC236}">
                  <a16:creationId xmlns:a16="http://schemas.microsoft.com/office/drawing/2014/main" id="{73D18476-B922-3760-4C97-49CEEDD81A83}"/>
                </a:ext>
              </a:extLst>
            </p:cNvPr>
            <p:cNvSpPr/>
            <p:nvPr/>
          </p:nvSpPr>
          <p:spPr>
            <a:xfrm>
              <a:off x="1868975" y="1033500"/>
              <a:ext cx="418975" cy="6250"/>
            </a:xfrm>
            <a:custGeom>
              <a:avLst/>
              <a:gdLst/>
              <a:ahLst/>
              <a:cxnLst/>
              <a:rect l="l" t="t" r="r" b="b"/>
              <a:pathLst>
                <a:path w="16759" h="250" extrusionOk="0">
                  <a:moveTo>
                    <a:pt x="8379" y="1"/>
                  </a:moveTo>
                  <a:cubicBezTo>
                    <a:pt x="3755" y="1"/>
                    <a:pt x="1" y="58"/>
                    <a:pt x="1" y="125"/>
                  </a:cubicBezTo>
                  <a:cubicBezTo>
                    <a:pt x="1" y="192"/>
                    <a:pt x="3750" y="249"/>
                    <a:pt x="8379" y="249"/>
                  </a:cubicBezTo>
                  <a:cubicBezTo>
                    <a:pt x="13009" y="249"/>
                    <a:pt x="16759" y="192"/>
                    <a:pt x="16759" y="125"/>
                  </a:cubicBezTo>
                  <a:cubicBezTo>
                    <a:pt x="16759" y="58"/>
                    <a:pt x="13003" y="1"/>
                    <a:pt x="837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641;p108">
              <a:extLst>
                <a:ext uri="{FF2B5EF4-FFF2-40B4-BE49-F238E27FC236}">
                  <a16:creationId xmlns:a16="http://schemas.microsoft.com/office/drawing/2014/main" id="{C8B2AB82-6556-A9DB-D0EC-102C0B8ABAD8}"/>
                </a:ext>
              </a:extLst>
            </p:cNvPr>
            <p:cNvSpPr/>
            <p:nvPr/>
          </p:nvSpPr>
          <p:spPr>
            <a:xfrm>
              <a:off x="3333775" y="417850"/>
              <a:ext cx="685975" cy="686025"/>
            </a:xfrm>
            <a:custGeom>
              <a:avLst/>
              <a:gdLst/>
              <a:ahLst/>
              <a:cxnLst/>
              <a:rect l="l" t="t" r="r" b="b"/>
              <a:pathLst>
                <a:path w="27439" h="27441" extrusionOk="0">
                  <a:moveTo>
                    <a:pt x="13720" y="0"/>
                  </a:moveTo>
                  <a:cubicBezTo>
                    <a:pt x="10081" y="0"/>
                    <a:pt x="6591" y="1446"/>
                    <a:pt x="4018" y="4019"/>
                  </a:cubicBezTo>
                  <a:cubicBezTo>
                    <a:pt x="1445" y="6592"/>
                    <a:pt x="0" y="10082"/>
                    <a:pt x="0" y="13720"/>
                  </a:cubicBezTo>
                  <a:cubicBezTo>
                    <a:pt x="0" y="17359"/>
                    <a:pt x="1445" y="20849"/>
                    <a:pt x="4018" y="23422"/>
                  </a:cubicBezTo>
                  <a:cubicBezTo>
                    <a:pt x="6591" y="25995"/>
                    <a:pt x="10081" y="27440"/>
                    <a:pt x="13720" y="27440"/>
                  </a:cubicBezTo>
                  <a:cubicBezTo>
                    <a:pt x="17358" y="27440"/>
                    <a:pt x="20848" y="25995"/>
                    <a:pt x="23421" y="23422"/>
                  </a:cubicBezTo>
                  <a:cubicBezTo>
                    <a:pt x="25994" y="20849"/>
                    <a:pt x="27439" y="17359"/>
                    <a:pt x="27439" y="13720"/>
                  </a:cubicBezTo>
                  <a:cubicBezTo>
                    <a:pt x="27439" y="10082"/>
                    <a:pt x="25994" y="6592"/>
                    <a:pt x="23421" y="4019"/>
                  </a:cubicBezTo>
                  <a:cubicBezTo>
                    <a:pt x="20848" y="1446"/>
                    <a:pt x="17358" y="0"/>
                    <a:pt x="13720" y="0"/>
                  </a:cubicBezTo>
                  <a:close/>
                </a:path>
              </a:pathLst>
            </a:custGeom>
            <a:solidFill>
              <a:srgbClr val="FF9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642;p108">
              <a:extLst>
                <a:ext uri="{FF2B5EF4-FFF2-40B4-BE49-F238E27FC236}">
                  <a16:creationId xmlns:a16="http://schemas.microsoft.com/office/drawing/2014/main" id="{7084E365-4792-AC73-91BC-09234262AC8E}"/>
                </a:ext>
              </a:extLst>
            </p:cNvPr>
            <p:cNvSpPr/>
            <p:nvPr/>
          </p:nvSpPr>
          <p:spPr>
            <a:xfrm>
              <a:off x="3498800" y="326125"/>
              <a:ext cx="385075" cy="747050"/>
            </a:xfrm>
            <a:custGeom>
              <a:avLst/>
              <a:gdLst/>
              <a:ahLst/>
              <a:cxnLst/>
              <a:rect l="l" t="t" r="r" b="b"/>
              <a:pathLst>
                <a:path w="15403" h="29882" extrusionOk="0">
                  <a:moveTo>
                    <a:pt x="7119" y="1"/>
                  </a:moveTo>
                  <a:cubicBezTo>
                    <a:pt x="3081" y="238"/>
                    <a:pt x="1" y="3704"/>
                    <a:pt x="239" y="7741"/>
                  </a:cubicBezTo>
                  <a:cubicBezTo>
                    <a:pt x="243" y="7811"/>
                    <a:pt x="247" y="7880"/>
                    <a:pt x="254" y="7950"/>
                  </a:cubicBezTo>
                  <a:lnTo>
                    <a:pt x="1329" y="25148"/>
                  </a:lnTo>
                  <a:cubicBezTo>
                    <a:pt x="1495" y="27809"/>
                    <a:pt x="3702" y="29881"/>
                    <a:pt x="6369" y="29881"/>
                  </a:cubicBezTo>
                  <a:cubicBezTo>
                    <a:pt x="9158" y="29879"/>
                    <a:pt x="11417" y="27617"/>
                    <a:pt x="11413" y="24827"/>
                  </a:cubicBezTo>
                  <a:lnTo>
                    <a:pt x="11413" y="24793"/>
                  </a:lnTo>
                  <a:cubicBezTo>
                    <a:pt x="11413" y="22692"/>
                    <a:pt x="11376" y="20752"/>
                    <a:pt x="11376" y="20752"/>
                  </a:cubicBezTo>
                  <a:cubicBezTo>
                    <a:pt x="11376" y="20752"/>
                    <a:pt x="15332" y="20136"/>
                    <a:pt x="15379" y="16181"/>
                  </a:cubicBezTo>
                  <a:cubicBezTo>
                    <a:pt x="15403" y="14308"/>
                    <a:pt x="15140" y="10481"/>
                    <a:pt x="14863" y="6975"/>
                  </a:cubicBezTo>
                  <a:cubicBezTo>
                    <a:pt x="14542" y="3036"/>
                    <a:pt x="11253" y="2"/>
                    <a:pt x="730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643;p108">
              <a:extLst>
                <a:ext uri="{FF2B5EF4-FFF2-40B4-BE49-F238E27FC236}">
                  <a16:creationId xmlns:a16="http://schemas.microsoft.com/office/drawing/2014/main" id="{C1877A60-D98E-3CD2-EF72-E590B0ED507B}"/>
                </a:ext>
              </a:extLst>
            </p:cNvPr>
            <p:cNvSpPr/>
            <p:nvPr/>
          </p:nvSpPr>
          <p:spPr>
            <a:xfrm>
              <a:off x="3654175" y="807175"/>
              <a:ext cx="129275" cy="63125"/>
            </a:xfrm>
            <a:custGeom>
              <a:avLst/>
              <a:gdLst/>
              <a:ahLst/>
              <a:cxnLst/>
              <a:rect l="l" t="t" r="r" b="b"/>
              <a:pathLst>
                <a:path w="5171" h="2525" extrusionOk="0">
                  <a:moveTo>
                    <a:pt x="0" y="1"/>
                  </a:moveTo>
                  <a:cubicBezTo>
                    <a:pt x="1" y="1"/>
                    <a:pt x="1077" y="2524"/>
                    <a:pt x="4465" y="2524"/>
                  </a:cubicBezTo>
                  <a:cubicBezTo>
                    <a:pt x="4688" y="2524"/>
                    <a:pt x="4921" y="2513"/>
                    <a:pt x="5165" y="2490"/>
                  </a:cubicBezTo>
                  <a:lnTo>
                    <a:pt x="5170" y="1468"/>
                  </a:lnTo>
                  <a:lnTo>
                    <a:pt x="5170" y="1468"/>
                  </a:lnTo>
                  <a:cubicBezTo>
                    <a:pt x="5111" y="1469"/>
                    <a:pt x="5053" y="1470"/>
                    <a:pt x="4994" y="1470"/>
                  </a:cubicBezTo>
                  <a:cubicBezTo>
                    <a:pt x="3224" y="1470"/>
                    <a:pt x="1491" y="960"/>
                    <a:pt x="0" y="1"/>
                  </a:cubicBezTo>
                  <a:close/>
                </a:path>
              </a:pathLst>
            </a:custGeom>
            <a:solidFill>
              <a:srgbClr val="D173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44;p108">
              <a:extLst>
                <a:ext uri="{FF2B5EF4-FFF2-40B4-BE49-F238E27FC236}">
                  <a16:creationId xmlns:a16="http://schemas.microsoft.com/office/drawing/2014/main" id="{EA5BCAFE-DAEF-758F-11AA-FA549469537D}"/>
                </a:ext>
              </a:extLst>
            </p:cNvPr>
            <p:cNvSpPr/>
            <p:nvPr/>
          </p:nvSpPr>
          <p:spPr>
            <a:xfrm>
              <a:off x="3789850" y="549350"/>
              <a:ext cx="58200" cy="15125"/>
            </a:xfrm>
            <a:custGeom>
              <a:avLst/>
              <a:gdLst/>
              <a:ahLst/>
              <a:cxnLst/>
              <a:rect l="l" t="t" r="r" b="b"/>
              <a:pathLst>
                <a:path w="2328" h="605" extrusionOk="0">
                  <a:moveTo>
                    <a:pt x="1184" y="0"/>
                  </a:moveTo>
                  <a:cubicBezTo>
                    <a:pt x="869" y="0"/>
                    <a:pt x="560" y="96"/>
                    <a:pt x="301" y="277"/>
                  </a:cubicBezTo>
                  <a:cubicBezTo>
                    <a:pt x="106" y="416"/>
                    <a:pt x="1" y="506"/>
                    <a:pt x="67" y="583"/>
                  </a:cubicBezTo>
                  <a:cubicBezTo>
                    <a:pt x="75" y="592"/>
                    <a:pt x="87" y="596"/>
                    <a:pt x="103" y="596"/>
                  </a:cubicBezTo>
                  <a:cubicBezTo>
                    <a:pt x="232" y="596"/>
                    <a:pt x="626" y="358"/>
                    <a:pt x="1186" y="354"/>
                  </a:cubicBezTo>
                  <a:cubicBezTo>
                    <a:pt x="1190" y="354"/>
                    <a:pt x="1194" y="354"/>
                    <a:pt x="1199" y="354"/>
                  </a:cubicBezTo>
                  <a:cubicBezTo>
                    <a:pt x="1754" y="354"/>
                    <a:pt x="2134" y="604"/>
                    <a:pt x="2259" y="604"/>
                  </a:cubicBezTo>
                  <a:cubicBezTo>
                    <a:pt x="2274" y="604"/>
                    <a:pt x="2286" y="600"/>
                    <a:pt x="2294" y="592"/>
                  </a:cubicBezTo>
                  <a:cubicBezTo>
                    <a:pt x="2327" y="559"/>
                    <a:pt x="2265" y="431"/>
                    <a:pt x="2073" y="287"/>
                  </a:cubicBezTo>
                  <a:cubicBezTo>
                    <a:pt x="1818" y="101"/>
                    <a:pt x="1511" y="0"/>
                    <a:pt x="1195" y="0"/>
                  </a:cubicBezTo>
                  <a:cubicBezTo>
                    <a:pt x="1191" y="0"/>
                    <a:pt x="1187" y="0"/>
                    <a:pt x="11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645;p108">
              <a:extLst>
                <a:ext uri="{FF2B5EF4-FFF2-40B4-BE49-F238E27FC236}">
                  <a16:creationId xmlns:a16="http://schemas.microsoft.com/office/drawing/2014/main" id="{9BCAEBF1-AC14-CAA8-2FF1-EA9D7FC0100E}"/>
                </a:ext>
              </a:extLst>
            </p:cNvPr>
            <p:cNvSpPr/>
            <p:nvPr/>
          </p:nvSpPr>
          <p:spPr>
            <a:xfrm>
              <a:off x="3642000" y="549350"/>
              <a:ext cx="58200" cy="15125"/>
            </a:xfrm>
            <a:custGeom>
              <a:avLst/>
              <a:gdLst/>
              <a:ahLst/>
              <a:cxnLst/>
              <a:rect l="l" t="t" r="r" b="b"/>
              <a:pathLst>
                <a:path w="2328" h="605" extrusionOk="0">
                  <a:moveTo>
                    <a:pt x="1183" y="0"/>
                  </a:moveTo>
                  <a:cubicBezTo>
                    <a:pt x="868" y="0"/>
                    <a:pt x="560" y="97"/>
                    <a:pt x="301" y="277"/>
                  </a:cubicBezTo>
                  <a:cubicBezTo>
                    <a:pt x="106" y="420"/>
                    <a:pt x="1" y="506"/>
                    <a:pt x="67" y="583"/>
                  </a:cubicBezTo>
                  <a:cubicBezTo>
                    <a:pt x="75" y="592"/>
                    <a:pt x="87" y="596"/>
                    <a:pt x="103" y="596"/>
                  </a:cubicBezTo>
                  <a:cubicBezTo>
                    <a:pt x="232" y="596"/>
                    <a:pt x="634" y="354"/>
                    <a:pt x="1190" y="354"/>
                  </a:cubicBezTo>
                  <a:cubicBezTo>
                    <a:pt x="1748" y="354"/>
                    <a:pt x="2131" y="604"/>
                    <a:pt x="2259" y="604"/>
                  </a:cubicBezTo>
                  <a:cubicBezTo>
                    <a:pt x="2274" y="604"/>
                    <a:pt x="2286" y="601"/>
                    <a:pt x="2294" y="592"/>
                  </a:cubicBezTo>
                  <a:cubicBezTo>
                    <a:pt x="2327" y="559"/>
                    <a:pt x="2265" y="431"/>
                    <a:pt x="2078" y="287"/>
                  </a:cubicBezTo>
                  <a:cubicBezTo>
                    <a:pt x="1823" y="101"/>
                    <a:pt x="1515" y="0"/>
                    <a:pt x="1199" y="0"/>
                  </a:cubicBezTo>
                  <a:cubicBezTo>
                    <a:pt x="1194" y="0"/>
                    <a:pt x="1188" y="0"/>
                    <a:pt x="1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646;p108">
              <a:extLst>
                <a:ext uri="{FF2B5EF4-FFF2-40B4-BE49-F238E27FC236}">
                  <a16:creationId xmlns:a16="http://schemas.microsoft.com/office/drawing/2014/main" id="{E480C3A3-EE8E-AC48-FA9C-F40EFD32456B}"/>
                </a:ext>
              </a:extLst>
            </p:cNvPr>
            <p:cNvSpPr/>
            <p:nvPr/>
          </p:nvSpPr>
          <p:spPr>
            <a:xfrm>
              <a:off x="3747000" y="532750"/>
              <a:ext cx="46125" cy="127575"/>
            </a:xfrm>
            <a:custGeom>
              <a:avLst/>
              <a:gdLst/>
              <a:ahLst/>
              <a:cxnLst/>
              <a:rect l="l" t="t" r="r" b="b"/>
              <a:pathLst>
                <a:path w="1845" h="5103" extrusionOk="0">
                  <a:moveTo>
                    <a:pt x="0" y="0"/>
                  </a:moveTo>
                  <a:cubicBezTo>
                    <a:pt x="262" y="1056"/>
                    <a:pt x="608" y="2090"/>
                    <a:pt x="1031" y="3090"/>
                  </a:cubicBezTo>
                  <a:cubicBezTo>
                    <a:pt x="1213" y="3502"/>
                    <a:pt x="1366" y="3894"/>
                    <a:pt x="1509" y="4271"/>
                  </a:cubicBezTo>
                  <a:cubicBezTo>
                    <a:pt x="1595" y="4414"/>
                    <a:pt x="1632" y="4583"/>
                    <a:pt x="1614" y="4749"/>
                  </a:cubicBezTo>
                  <a:cubicBezTo>
                    <a:pt x="1586" y="4854"/>
                    <a:pt x="1442" y="4901"/>
                    <a:pt x="1284" y="4901"/>
                  </a:cubicBezTo>
                  <a:cubicBezTo>
                    <a:pt x="951" y="4921"/>
                    <a:pt x="620" y="4981"/>
                    <a:pt x="301" y="5078"/>
                  </a:cubicBezTo>
                  <a:cubicBezTo>
                    <a:pt x="440" y="5094"/>
                    <a:pt x="581" y="5102"/>
                    <a:pt x="721" y="5102"/>
                  </a:cubicBezTo>
                  <a:cubicBezTo>
                    <a:pt x="908" y="5102"/>
                    <a:pt x="1095" y="5088"/>
                    <a:pt x="1280" y="5059"/>
                  </a:cubicBezTo>
                  <a:cubicBezTo>
                    <a:pt x="1368" y="5059"/>
                    <a:pt x="1457" y="5048"/>
                    <a:pt x="1543" y="5026"/>
                  </a:cubicBezTo>
                  <a:cubicBezTo>
                    <a:pt x="1658" y="4991"/>
                    <a:pt x="1753" y="4908"/>
                    <a:pt x="1801" y="4797"/>
                  </a:cubicBezTo>
                  <a:cubicBezTo>
                    <a:pt x="1845" y="4592"/>
                    <a:pt x="1815" y="4377"/>
                    <a:pt x="1719" y="4189"/>
                  </a:cubicBezTo>
                  <a:cubicBezTo>
                    <a:pt x="1580" y="3808"/>
                    <a:pt x="1432" y="3416"/>
                    <a:pt x="1280" y="3000"/>
                  </a:cubicBezTo>
                  <a:cubicBezTo>
                    <a:pt x="935" y="1967"/>
                    <a:pt x="507" y="96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647;p108">
              <a:extLst>
                <a:ext uri="{FF2B5EF4-FFF2-40B4-BE49-F238E27FC236}">
                  <a16:creationId xmlns:a16="http://schemas.microsoft.com/office/drawing/2014/main" id="{4C7E7C7A-7585-7ED5-9766-0D909CB5C42A}"/>
                </a:ext>
              </a:extLst>
            </p:cNvPr>
            <p:cNvSpPr/>
            <p:nvPr/>
          </p:nvSpPr>
          <p:spPr>
            <a:xfrm>
              <a:off x="3633175" y="476175"/>
              <a:ext cx="70725" cy="20450"/>
            </a:xfrm>
            <a:custGeom>
              <a:avLst/>
              <a:gdLst/>
              <a:ahLst/>
              <a:cxnLst/>
              <a:rect l="l" t="t" r="r" b="b"/>
              <a:pathLst>
                <a:path w="2829" h="818" extrusionOk="0">
                  <a:moveTo>
                    <a:pt x="1640" y="0"/>
                  </a:moveTo>
                  <a:cubicBezTo>
                    <a:pt x="1545" y="0"/>
                    <a:pt x="1451" y="6"/>
                    <a:pt x="1357" y="18"/>
                  </a:cubicBezTo>
                  <a:cubicBezTo>
                    <a:pt x="991" y="53"/>
                    <a:pt x="638" y="176"/>
                    <a:pt x="330" y="376"/>
                  </a:cubicBezTo>
                  <a:cubicBezTo>
                    <a:pt x="101" y="534"/>
                    <a:pt x="0" y="692"/>
                    <a:pt x="39" y="763"/>
                  </a:cubicBezTo>
                  <a:cubicBezTo>
                    <a:pt x="63" y="802"/>
                    <a:pt x="121" y="817"/>
                    <a:pt x="205" y="817"/>
                  </a:cubicBezTo>
                  <a:cubicBezTo>
                    <a:pt x="444" y="817"/>
                    <a:pt x="897" y="693"/>
                    <a:pt x="1423" y="630"/>
                  </a:cubicBezTo>
                  <a:cubicBezTo>
                    <a:pt x="2135" y="543"/>
                    <a:pt x="2743" y="620"/>
                    <a:pt x="2805" y="457"/>
                  </a:cubicBezTo>
                  <a:cubicBezTo>
                    <a:pt x="2828" y="376"/>
                    <a:pt x="2700" y="247"/>
                    <a:pt x="2436" y="142"/>
                  </a:cubicBezTo>
                  <a:cubicBezTo>
                    <a:pt x="2181" y="48"/>
                    <a:pt x="1911" y="0"/>
                    <a:pt x="16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648;p108">
              <a:extLst>
                <a:ext uri="{FF2B5EF4-FFF2-40B4-BE49-F238E27FC236}">
                  <a16:creationId xmlns:a16="http://schemas.microsoft.com/office/drawing/2014/main" id="{DCA74986-F777-D047-D80B-D770FFC12285}"/>
                </a:ext>
              </a:extLst>
            </p:cNvPr>
            <p:cNvSpPr/>
            <p:nvPr/>
          </p:nvSpPr>
          <p:spPr>
            <a:xfrm>
              <a:off x="3789125" y="484825"/>
              <a:ext cx="55075" cy="17000"/>
            </a:xfrm>
            <a:custGeom>
              <a:avLst/>
              <a:gdLst/>
              <a:ahLst/>
              <a:cxnLst/>
              <a:rect l="l" t="t" r="r" b="b"/>
              <a:pathLst>
                <a:path w="2203" h="680" extrusionOk="0">
                  <a:moveTo>
                    <a:pt x="1087" y="0"/>
                  </a:moveTo>
                  <a:cubicBezTo>
                    <a:pt x="812" y="0"/>
                    <a:pt x="543" y="78"/>
                    <a:pt x="311" y="226"/>
                  </a:cubicBezTo>
                  <a:cubicBezTo>
                    <a:pt x="125" y="355"/>
                    <a:pt x="0" y="422"/>
                    <a:pt x="101" y="565"/>
                  </a:cubicBezTo>
                  <a:cubicBezTo>
                    <a:pt x="145" y="629"/>
                    <a:pt x="252" y="646"/>
                    <a:pt x="402" y="646"/>
                  </a:cubicBezTo>
                  <a:cubicBezTo>
                    <a:pt x="590" y="646"/>
                    <a:pt x="846" y="618"/>
                    <a:pt x="1129" y="618"/>
                  </a:cubicBezTo>
                  <a:cubicBezTo>
                    <a:pt x="1466" y="618"/>
                    <a:pt x="1763" y="679"/>
                    <a:pt x="1955" y="679"/>
                  </a:cubicBezTo>
                  <a:cubicBezTo>
                    <a:pt x="2051" y="679"/>
                    <a:pt x="2120" y="664"/>
                    <a:pt x="2155" y="618"/>
                  </a:cubicBezTo>
                  <a:cubicBezTo>
                    <a:pt x="2203" y="552"/>
                    <a:pt x="2146" y="413"/>
                    <a:pt x="1969" y="279"/>
                  </a:cubicBezTo>
                  <a:cubicBezTo>
                    <a:pt x="1732" y="102"/>
                    <a:pt x="1444" y="5"/>
                    <a:pt x="1148" y="2"/>
                  </a:cubicBezTo>
                  <a:cubicBezTo>
                    <a:pt x="1127" y="1"/>
                    <a:pt x="1107" y="0"/>
                    <a:pt x="10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649;p108">
              <a:extLst>
                <a:ext uri="{FF2B5EF4-FFF2-40B4-BE49-F238E27FC236}">
                  <a16:creationId xmlns:a16="http://schemas.microsoft.com/office/drawing/2014/main" id="{5F81F643-301A-B15C-240A-637CC1C24D40}"/>
                </a:ext>
              </a:extLst>
            </p:cNvPr>
            <p:cNvSpPr/>
            <p:nvPr/>
          </p:nvSpPr>
          <p:spPr>
            <a:xfrm>
              <a:off x="3482325" y="356550"/>
              <a:ext cx="130200" cy="282950"/>
            </a:xfrm>
            <a:custGeom>
              <a:avLst/>
              <a:gdLst/>
              <a:ahLst/>
              <a:cxnLst/>
              <a:rect l="l" t="t" r="r" b="b"/>
              <a:pathLst>
                <a:path w="5208" h="11318" extrusionOk="0">
                  <a:moveTo>
                    <a:pt x="2508" y="1"/>
                  </a:moveTo>
                  <a:cubicBezTo>
                    <a:pt x="1987" y="1"/>
                    <a:pt x="1455" y="337"/>
                    <a:pt x="999" y="662"/>
                  </a:cubicBezTo>
                  <a:cubicBezTo>
                    <a:pt x="373" y="1116"/>
                    <a:pt x="1" y="1842"/>
                    <a:pt x="0" y="2616"/>
                  </a:cubicBezTo>
                  <a:cubicBezTo>
                    <a:pt x="0" y="5462"/>
                    <a:pt x="746" y="7879"/>
                    <a:pt x="956" y="10603"/>
                  </a:cubicBezTo>
                  <a:cubicBezTo>
                    <a:pt x="954" y="10785"/>
                    <a:pt x="1003" y="10964"/>
                    <a:pt x="1099" y="11119"/>
                  </a:cubicBezTo>
                  <a:cubicBezTo>
                    <a:pt x="1201" y="11260"/>
                    <a:pt x="1351" y="11318"/>
                    <a:pt x="1516" y="11318"/>
                  </a:cubicBezTo>
                  <a:cubicBezTo>
                    <a:pt x="1792" y="11318"/>
                    <a:pt x="2112" y="11157"/>
                    <a:pt x="2327" y="10956"/>
                  </a:cubicBezTo>
                  <a:cubicBezTo>
                    <a:pt x="3118" y="10125"/>
                    <a:pt x="3607" y="9052"/>
                    <a:pt x="3717" y="7909"/>
                  </a:cubicBezTo>
                  <a:cubicBezTo>
                    <a:pt x="3879" y="6782"/>
                    <a:pt x="3855" y="5635"/>
                    <a:pt x="4009" y="4507"/>
                  </a:cubicBezTo>
                  <a:lnTo>
                    <a:pt x="4009" y="4427"/>
                  </a:lnTo>
                  <a:cubicBezTo>
                    <a:pt x="4129" y="3620"/>
                    <a:pt x="4559" y="2894"/>
                    <a:pt x="5207" y="2400"/>
                  </a:cubicBezTo>
                  <a:lnTo>
                    <a:pt x="5021" y="2186"/>
                  </a:lnTo>
                  <a:cubicBezTo>
                    <a:pt x="4505" y="1660"/>
                    <a:pt x="3650" y="423"/>
                    <a:pt x="2987" y="107"/>
                  </a:cubicBezTo>
                  <a:cubicBezTo>
                    <a:pt x="2830" y="33"/>
                    <a:pt x="2670" y="1"/>
                    <a:pt x="25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650;p108">
              <a:extLst>
                <a:ext uri="{FF2B5EF4-FFF2-40B4-BE49-F238E27FC236}">
                  <a16:creationId xmlns:a16="http://schemas.microsoft.com/office/drawing/2014/main" id="{AD8354EA-5F4D-2BB4-C6B5-7731CDF44479}"/>
                </a:ext>
              </a:extLst>
            </p:cNvPr>
            <p:cNvSpPr/>
            <p:nvPr/>
          </p:nvSpPr>
          <p:spPr>
            <a:xfrm>
              <a:off x="3471425" y="566525"/>
              <a:ext cx="71125" cy="103600"/>
            </a:xfrm>
            <a:custGeom>
              <a:avLst/>
              <a:gdLst/>
              <a:ahLst/>
              <a:cxnLst/>
              <a:rect l="l" t="t" r="r" b="b"/>
              <a:pathLst>
                <a:path w="2845" h="4144" extrusionOk="0">
                  <a:moveTo>
                    <a:pt x="1812" y="1"/>
                  </a:moveTo>
                  <a:cubicBezTo>
                    <a:pt x="1026" y="1"/>
                    <a:pt x="1" y="328"/>
                    <a:pt x="55" y="2037"/>
                  </a:cubicBezTo>
                  <a:cubicBezTo>
                    <a:pt x="110" y="3804"/>
                    <a:pt x="1270" y="4143"/>
                    <a:pt x="2075" y="4143"/>
                  </a:cubicBezTo>
                  <a:cubicBezTo>
                    <a:pt x="2508" y="4143"/>
                    <a:pt x="2838" y="4045"/>
                    <a:pt x="2840" y="4019"/>
                  </a:cubicBezTo>
                  <a:cubicBezTo>
                    <a:pt x="2844" y="3942"/>
                    <a:pt x="2682" y="125"/>
                    <a:pt x="2682" y="125"/>
                  </a:cubicBezTo>
                  <a:cubicBezTo>
                    <a:pt x="2657" y="115"/>
                    <a:pt x="2276" y="1"/>
                    <a:pt x="1812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651;p108">
              <a:extLst>
                <a:ext uri="{FF2B5EF4-FFF2-40B4-BE49-F238E27FC236}">
                  <a16:creationId xmlns:a16="http://schemas.microsoft.com/office/drawing/2014/main" id="{710FB673-A70F-2C84-0DB5-55983A0721CC}"/>
                </a:ext>
              </a:extLst>
            </p:cNvPr>
            <p:cNvSpPr/>
            <p:nvPr/>
          </p:nvSpPr>
          <p:spPr>
            <a:xfrm>
              <a:off x="3489550" y="588275"/>
              <a:ext cx="31625" cy="59000"/>
            </a:xfrm>
            <a:custGeom>
              <a:avLst/>
              <a:gdLst/>
              <a:ahLst/>
              <a:cxnLst/>
              <a:rect l="l" t="t" r="r" b="b"/>
              <a:pathLst>
                <a:path w="1265" h="2360" extrusionOk="0">
                  <a:moveTo>
                    <a:pt x="691" y="1"/>
                  </a:moveTo>
                  <a:cubicBezTo>
                    <a:pt x="672" y="1"/>
                    <a:pt x="653" y="2"/>
                    <a:pt x="634" y="5"/>
                  </a:cubicBezTo>
                  <a:cubicBezTo>
                    <a:pt x="410" y="57"/>
                    <a:pt x="229" y="222"/>
                    <a:pt x="156" y="440"/>
                  </a:cubicBezTo>
                  <a:cubicBezTo>
                    <a:pt x="48" y="676"/>
                    <a:pt x="0" y="936"/>
                    <a:pt x="19" y="1196"/>
                  </a:cubicBezTo>
                  <a:cubicBezTo>
                    <a:pt x="5" y="1689"/>
                    <a:pt x="292" y="2142"/>
                    <a:pt x="744" y="2342"/>
                  </a:cubicBezTo>
                  <a:cubicBezTo>
                    <a:pt x="786" y="2354"/>
                    <a:pt x="829" y="2360"/>
                    <a:pt x="872" y="2360"/>
                  </a:cubicBezTo>
                  <a:cubicBezTo>
                    <a:pt x="979" y="2360"/>
                    <a:pt x="1084" y="2324"/>
                    <a:pt x="1170" y="2257"/>
                  </a:cubicBezTo>
                  <a:cubicBezTo>
                    <a:pt x="1250" y="2202"/>
                    <a:pt x="1264" y="2140"/>
                    <a:pt x="1254" y="2136"/>
                  </a:cubicBezTo>
                  <a:lnTo>
                    <a:pt x="1254" y="2136"/>
                  </a:lnTo>
                  <a:cubicBezTo>
                    <a:pt x="1254" y="2136"/>
                    <a:pt x="1207" y="2170"/>
                    <a:pt x="1130" y="2212"/>
                  </a:cubicBezTo>
                  <a:cubicBezTo>
                    <a:pt x="1073" y="2235"/>
                    <a:pt x="1014" y="2246"/>
                    <a:pt x="954" y="2246"/>
                  </a:cubicBezTo>
                  <a:cubicBezTo>
                    <a:pt x="894" y="2246"/>
                    <a:pt x="834" y="2235"/>
                    <a:pt x="778" y="2212"/>
                  </a:cubicBezTo>
                  <a:cubicBezTo>
                    <a:pt x="415" y="1999"/>
                    <a:pt x="196" y="1606"/>
                    <a:pt x="204" y="1186"/>
                  </a:cubicBezTo>
                  <a:cubicBezTo>
                    <a:pt x="190" y="954"/>
                    <a:pt x="228" y="723"/>
                    <a:pt x="313" y="508"/>
                  </a:cubicBezTo>
                  <a:cubicBezTo>
                    <a:pt x="360" y="334"/>
                    <a:pt x="488" y="194"/>
                    <a:pt x="658" y="135"/>
                  </a:cubicBezTo>
                  <a:cubicBezTo>
                    <a:pt x="681" y="128"/>
                    <a:pt x="705" y="125"/>
                    <a:pt x="728" y="125"/>
                  </a:cubicBezTo>
                  <a:cubicBezTo>
                    <a:pt x="816" y="125"/>
                    <a:pt x="898" y="173"/>
                    <a:pt x="940" y="254"/>
                  </a:cubicBezTo>
                  <a:cubicBezTo>
                    <a:pt x="979" y="331"/>
                    <a:pt x="940" y="384"/>
                    <a:pt x="979" y="388"/>
                  </a:cubicBezTo>
                  <a:cubicBezTo>
                    <a:pt x="980" y="388"/>
                    <a:pt x="982" y="389"/>
                    <a:pt x="983" y="389"/>
                  </a:cubicBezTo>
                  <a:cubicBezTo>
                    <a:pt x="1018" y="389"/>
                    <a:pt x="1035" y="336"/>
                    <a:pt x="1011" y="230"/>
                  </a:cubicBezTo>
                  <a:cubicBezTo>
                    <a:pt x="992" y="164"/>
                    <a:pt x="953" y="105"/>
                    <a:pt x="897" y="63"/>
                  </a:cubicBezTo>
                  <a:cubicBezTo>
                    <a:pt x="836" y="23"/>
                    <a:pt x="764" y="1"/>
                    <a:pt x="691" y="1"/>
                  </a:cubicBezTo>
                  <a:close/>
                </a:path>
              </a:pathLst>
            </a:custGeom>
            <a:solidFill>
              <a:srgbClr val="D173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652;p108">
              <a:extLst>
                <a:ext uri="{FF2B5EF4-FFF2-40B4-BE49-F238E27FC236}">
                  <a16:creationId xmlns:a16="http://schemas.microsoft.com/office/drawing/2014/main" id="{88D1E082-A5F7-EE62-615D-2FA275B52BE7}"/>
                </a:ext>
              </a:extLst>
            </p:cNvPr>
            <p:cNvSpPr/>
            <p:nvPr/>
          </p:nvSpPr>
          <p:spPr>
            <a:xfrm>
              <a:off x="3538350" y="289900"/>
              <a:ext cx="409625" cy="184975"/>
            </a:xfrm>
            <a:custGeom>
              <a:avLst/>
              <a:gdLst/>
              <a:ahLst/>
              <a:cxnLst/>
              <a:rect l="l" t="t" r="r" b="b"/>
              <a:pathLst>
                <a:path w="16385" h="7399" extrusionOk="0">
                  <a:moveTo>
                    <a:pt x="4123" y="0"/>
                  </a:moveTo>
                  <a:cubicBezTo>
                    <a:pt x="3785" y="0"/>
                    <a:pt x="3460" y="41"/>
                    <a:pt x="3157" y="136"/>
                  </a:cubicBezTo>
                  <a:cubicBezTo>
                    <a:pt x="1824" y="556"/>
                    <a:pt x="0" y="2109"/>
                    <a:pt x="669" y="3189"/>
                  </a:cubicBezTo>
                  <a:lnTo>
                    <a:pt x="684" y="3179"/>
                  </a:lnTo>
                  <a:lnTo>
                    <a:pt x="684" y="3179"/>
                  </a:lnTo>
                  <a:cubicBezTo>
                    <a:pt x="580" y="3687"/>
                    <a:pt x="563" y="4208"/>
                    <a:pt x="631" y="4722"/>
                  </a:cubicBezTo>
                  <a:cubicBezTo>
                    <a:pt x="706" y="5240"/>
                    <a:pt x="1024" y="5691"/>
                    <a:pt x="1486" y="5936"/>
                  </a:cubicBezTo>
                  <a:cubicBezTo>
                    <a:pt x="1533" y="5959"/>
                    <a:pt x="1581" y="5969"/>
                    <a:pt x="1630" y="5969"/>
                  </a:cubicBezTo>
                  <a:cubicBezTo>
                    <a:pt x="2080" y="5969"/>
                    <a:pt x="2626" y="5103"/>
                    <a:pt x="3397" y="4832"/>
                  </a:cubicBezTo>
                  <a:cubicBezTo>
                    <a:pt x="3633" y="4749"/>
                    <a:pt x="3901" y="4713"/>
                    <a:pt x="4189" y="4713"/>
                  </a:cubicBezTo>
                  <a:cubicBezTo>
                    <a:pt x="5314" y="4713"/>
                    <a:pt x="6732" y="5259"/>
                    <a:pt x="7653" y="5602"/>
                  </a:cubicBezTo>
                  <a:cubicBezTo>
                    <a:pt x="8809" y="6032"/>
                    <a:pt x="9894" y="6643"/>
                    <a:pt x="11059" y="7035"/>
                  </a:cubicBezTo>
                  <a:cubicBezTo>
                    <a:pt x="11661" y="7277"/>
                    <a:pt x="12299" y="7399"/>
                    <a:pt x="12937" y="7399"/>
                  </a:cubicBezTo>
                  <a:cubicBezTo>
                    <a:pt x="13522" y="7399"/>
                    <a:pt x="14107" y="7297"/>
                    <a:pt x="14666" y="7093"/>
                  </a:cubicBezTo>
                  <a:cubicBezTo>
                    <a:pt x="15139" y="6942"/>
                    <a:pt x="15497" y="6553"/>
                    <a:pt x="15607" y="6069"/>
                  </a:cubicBezTo>
                  <a:cubicBezTo>
                    <a:pt x="15622" y="5804"/>
                    <a:pt x="15455" y="5540"/>
                    <a:pt x="15239" y="5405"/>
                  </a:cubicBezTo>
                  <a:lnTo>
                    <a:pt x="15239" y="5405"/>
                  </a:lnTo>
                  <a:cubicBezTo>
                    <a:pt x="15894" y="5267"/>
                    <a:pt x="16385" y="4638"/>
                    <a:pt x="16281" y="3915"/>
                  </a:cubicBezTo>
                  <a:cubicBezTo>
                    <a:pt x="16182" y="3229"/>
                    <a:pt x="15594" y="2775"/>
                    <a:pt x="14965" y="2775"/>
                  </a:cubicBezTo>
                  <a:cubicBezTo>
                    <a:pt x="14840" y="2775"/>
                    <a:pt x="14713" y="2793"/>
                    <a:pt x="14588" y="2831"/>
                  </a:cubicBezTo>
                  <a:lnTo>
                    <a:pt x="14588" y="2831"/>
                  </a:lnTo>
                  <a:cubicBezTo>
                    <a:pt x="15018" y="2576"/>
                    <a:pt x="15207" y="2036"/>
                    <a:pt x="15009" y="1559"/>
                  </a:cubicBezTo>
                  <a:cubicBezTo>
                    <a:pt x="14738" y="1015"/>
                    <a:pt x="14186" y="666"/>
                    <a:pt x="13577" y="657"/>
                  </a:cubicBezTo>
                  <a:cubicBezTo>
                    <a:pt x="13566" y="657"/>
                    <a:pt x="13555" y="657"/>
                    <a:pt x="13544" y="657"/>
                  </a:cubicBezTo>
                  <a:cubicBezTo>
                    <a:pt x="12961" y="657"/>
                    <a:pt x="12384" y="774"/>
                    <a:pt x="11848" y="1000"/>
                  </a:cubicBezTo>
                  <a:cubicBezTo>
                    <a:pt x="11300" y="1229"/>
                    <a:pt x="10723" y="1376"/>
                    <a:pt x="10132" y="1435"/>
                  </a:cubicBezTo>
                  <a:cubicBezTo>
                    <a:pt x="10092" y="1437"/>
                    <a:pt x="10051" y="1438"/>
                    <a:pt x="10011" y="1438"/>
                  </a:cubicBezTo>
                  <a:cubicBezTo>
                    <a:pt x="9177" y="1438"/>
                    <a:pt x="8379" y="1069"/>
                    <a:pt x="7577" y="805"/>
                  </a:cubicBezTo>
                  <a:cubicBezTo>
                    <a:pt x="6554" y="465"/>
                    <a:pt x="5269" y="0"/>
                    <a:pt x="41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653;p108">
              <a:extLst>
                <a:ext uri="{FF2B5EF4-FFF2-40B4-BE49-F238E27FC236}">
                  <a16:creationId xmlns:a16="http://schemas.microsoft.com/office/drawing/2014/main" id="{42390AC4-B686-FEEE-5196-58DBCD8D1A93}"/>
                </a:ext>
              </a:extLst>
            </p:cNvPr>
            <p:cNvSpPr/>
            <p:nvPr/>
          </p:nvSpPr>
          <p:spPr>
            <a:xfrm>
              <a:off x="3569750" y="308975"/>
              <a:ext cx="335250" cy="100525"/>
            </a:xfrm>
            <a:custGeom>
              <a:avLst/>
              <a:gdLst/>
              <a:ahLst/>
              <a:cxnLst/>
              <a:rect l="l" t="t" r="r" b="b"/>
              <a:pathLst>
                <a:path w="13410" h="4021" extrusionOk="0">
                  <a:moveTo>
                    <a:pt x="2876" y="0"/>
                  </a:moveTo>
                  <a:cubicBezTo>
                    <a:pt x="2052" y="0"/>
                    <a:pt x="1255" y="326"/>
                    <a:pt x="666" y="916"/>
                  </a:cubicBezTo>
                  <a:cubicBezTo>
                    <a:pt x="228" y="1385"/>
                    <a:pt x="0" y="2010"/>
                    <a:pt x="34" y="2650"/>
                  </a:cubicBezTo>
                  <a:cubicBezTo>
                    <a:pt x="52" y="2813"/>
                    <a:pt x="91" y="2974"/>
                    <a:pt x="149" y="3127"/>
                  </a:cubicBezTo>
                  <a:cubicBezTo>
                    <a:pt x="195" y="3228"/>
                    <a:pt x="228" y="3281"/>
                    <a:pt x="239" y="3281"/>
                  </a:cubicBezTo>
                  <a:cubicBezTo>
                    <a:pt x="239" y="3281"/>
                    <a:pt x="239" y="3281"/>
                    <a:pt x="240" y="3281"/>
                  </a:cubicBezTo>
                  <a:cubicBezTo>
                    <a:pt x="187" y="3066"/>
                    <a:pt x="154" y="2847"/>
                    <a:pt x="139" y="2626"/>
                  </a:cubicBezTo>
                  <a:cubicBezTo>
                    <a:pt x="141" y="2034"/>
                    <a:pt x="371" y="1465"/>
                    <a:pt x="780" y="1036"/>
                  </a:cubicBezTo>
                  <a:cubicBezTo>
                    <a:pt x="1334" y="515"/>
                    <a:pt x="2062" y="231"/>
                    <a:pt x="2813" y="231"/>
                  </a:cubicBezTo>
                  <a:cubicBezTo>
                    <a:pt x="2942" y="231"/>
                    <a:pt x="3072" y="239"/>
                    <a:pt x="3201" y="256"/>
                  </a:cubicBezTo>
                  <a:cubicBezTo>
                    <a:pt x="4287" y="434"/>
                    <a:pt x="5294" y="933"/>
                    <a:pt x="6092" y="1690"/>
                  </a:cubicBezTo>
                  <a:cubicBezTo>
                    <a:pt x="6981" y="2450"/>
                    <a:pt x="7793" y="3295"/>
                    <a:pt x="8776" y="3725"/>
                  </a:cubicBezTo>
                  <a:cubicBezTo>
                    <a:pt x="9242" y="3924"/>
                    <a:pt x="9732" y="4021"/>
                    <a:pt x="10217" y="4021"/>
                  </a:cubicBezTo>
                  <a:cubicBezTo>
                    <a:pt x="11281" y="4021"/>
                    <a:pt x="12320" y="3557"/>
                    <a:pt x="13034" y="2703"/>
                  </a:cubicBezTo>
                  <a:cubicBezTo>
                    <a:pt x="13143" y="2574"/>
                    <a:pt x="13238" y="2433"/>
                    <a:pt x="13316" y="2283"/>
                  </a:cubicBezTo>
                  <a:cubicBezTo>
                    <a:pt x="13371" y="2163"/>
                    <a:pt x="13410" y="2105"/>
                    <a:pt x="13410" y="2101"/>
                  </a:cubicBezTo>
                  <a:lnTo>
                    <a:pt x="13410" y="2101"/>
                  </a:lnTo>
                  <a:cubicBezTo>
                    <a:pt x="13386" y="2101"/>
                    <a:pt x="13271" y="2302"/>
                    <a:pt x="12979" y="2617"/>
                  </a:cubicBezTo>
                  <a:cubicBezTo>
                    <a:pt x="12565" y="3052"/>
                    <a:pt x="12050" y="3380"/>
                    <a:pt x="11479" y="3573"/>
                  </a:cubicBezTo>
                  <a:cubicBezTo>
                    <a:pt x="11102" y="3709"/>
                    <a:pt x="10708" y="3777"/>
                    <a:pt x="10314" y="3777"/>
                  </a:cubicBezTo>
                  <a:cubicBezTo>
                    <a:pt x="9831" y="3777"/>
                    <a:pt x="9348" y="3675"/>
                    <a:pt x="8900" y="3472"/>
                  </a:cubicBezTo>
                  <a:cubicBezTo>
                    <a:pt x="7982" y="3056"/>
                    <a:pt x="7195" y="2234"/>
                    <a:pt x="6287" y="1456"/>
                  </a:cubicBezTo>
                  <a:cubicBezTo>
                    <a:pt x="5446" y="678"/>
                    <a:pt x="4385" y="177"/>
                    <a:pt x="3249" y="22"/>
                  </a:cubicBezTo>
                  <a:cubicBezTo>
                    <a:pt x="3124" y="8"/>
                    <a:pt x="3000" y="0"/>
                    <a:pt x="287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654;p108">
              <a:extLst>
                <a:ext uri="{FF2B5EF4-FFF2-40B4-BE49-F238E27FC236}">
                  <a16:creationId xmlns:a16="http://schemas.microsoft.com/office/drawing/2014/main" id="{093D2921-87C6-546C-29A6-6543E330D63E}"/>
                </a:ext>
              </a:extLst>
            </p:cNvPr>
            <p:cNvSpPr/>
            <p:nvPr/>
          </p:nvSpPr>
          <p:spPr>
            <a:xfrm>
              <a:off x="3498400" y="391375"/>
              <a:ext cx="72325" cy="175300"/>
            </a:xfrm>
            <a:custGeom>
              <a:avLst/>
              <a:gdLst/>
              <a:ahLst/>
              <a:cxnLst/>
              <a:rect l="l" t="t" r="r" b="b"/>
              <a:pathLst>
                <a:path w="2893" h="7012" extrusionOk="0">
                  <a:moveTo>
                    <a:pt x="2152" y="0"/>
                  </a:moveTo>
                  <a:cubicBezTo>
                    <a:pt x="1958" y="0"/>
                    <a:pt x="1764" y="33"/>
                    <a:pt x="1579" y="99"/>
                  </a:cubicBezTo>
                  <a:cubicBezTo>
                    <a:pt x="1100" y="263"/>
                    <a:pt x="692" y="589"/>
                    <a:pt x="428" y="1022"/>
                  </a:cubicBezTo>
                  <a:cubicBezTo>
                    <a:pt x="124" y="1556"/>
                    <a:pt x="0" y="2174"/>
                    <a:pt x="75" y="2784"/>
                  </a:cubicBezTo>
                  <a:cubicBezTo>
                    <a:pt x="146" y="3377"/>
                    <a:pt x="323" y="3953"/>
                    <a:pt x="595" y="4485"/>
                  </a:cubicBezTo>
                  <a:cubicBezTo>
                    <a:pt x="813" y="4897"/>
                    <a:pt x="974" y="5338"/>
                    <a:pt x="1073" y="5794"/>
                  </a:cubicBezTo>
                  <a:cubicBezTo>
                    <a:pt x="1145" y="6206"/>
                    <a:pt x="1090" y="6631"/>
                    <a:pt x="915" y="7012"/>
                  </a:cubicBezTo>
                  <a:cubicBezTo>
                    <a:pt x="915" y="7012"/>
                    <a:pt x="1033" y="6936"/>
                    <a:pt x="1134" y="6720"/>
                  </a:cubicBezTo>
                  <a:cubicBezTo>
                    <a:pt x="1264" y="6420"/>
                    <a:pt x="1310" y="6090"/>
                    <a:pt x="1268" y="5765"/>
                  </a:cubicBezTo>
                  <a:cubicBezTo>
                    <a:pt x="1211" y="4896"/>
                    <a:pt x="437" y="3960"/>
                    <a:pt x="341" y="2760"/>
                  </a:cubicBezTo>
                  <a:cubicBezTo>
                    <a:pt x="270" y="2203"/>
                    <a:pt x="375" y="1639"/>
                    <a:pt x="642" y="1145"/>
                  </a:cubicBezTo>
                  <a:cubicBezTo>
                    <a:pt x="870" y="752"/>
                    <a:pt x="1223" y="446"/>
                    <a:pt x="1646" y="277"/>
                  </a:cubicBezTo>
                  <a:cubicBezTo>
                    <a:pt x="1866" y="186"/>
                    <a:pt x="2100" y="140"/>
                    <a:pt x="2337" y="140"/>
                  </a:cubicBezTo>
                  <a:cubicBezTo>
                    <a:pt x="2407" y="140"/>
                    <a:pt x="2478" y="144"/>
                    <a:pt x="2548" y="152"/>
                  </a:cubicBezTo>
                  <a:cubicBezTo>
                    <a:pt x="2660" y="185"/>
                    <a:pt x="2775" y="208"/>
                    <a:pt x="2893" y="219"/>
                  </a:cubicBezTo>
                  <a:cubicBezTo>
                    <a:pt x="2893" y="219"/>
                    <a:pt x="2797" y="123"/>
                    <a:pt x="2567" y="52"/>
                  </a:cubicBezTo>
                  <a:cubicBezTo>
                    <a:pt x="2431" y="17"/>
                    <a:pt x="2291" y="0"/>
                    <a:pt x="215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655;p108">
              <a:extLst>
                <a:ext uri="{FF2B5EF4-FFF2-40B4-BE49-F238E27FC236}">
                  <a16:creationId xmlns:a16="http://schemas.microsoft.com/office/drawing/2014/main" id="{A723D4C1-5645-AAC0-087B-2F1E4C3A478C}"/>
                </a:ext>
              </a:extLst>
            </p:cNvPr>
            <p:cNvSpPr/>
            <p:nvPr/>
          </p:nvSpPr>
          <p:spPr>
            <a:xfrm>
              <a:off x="3703275" y="678325"/>
              <a:ext cx="90300" cy="49000"/>
            </a:xfrm>
            <a:custGeom>
              <a:avLst/>
              <a:gdLst/>
              <a:ahLst/>
              <a:cxnLst/>
              <a:rect l="l" t="t" r="r" b="b"/>
              <a:pathLst>
                <a:path w="3612" h="1960" extrusionOk="0">
                  <a:moveTo>
                    <a:pt x="1" y="1"/>
                  </a:moveTo>
                  <a:lnTo>
                    <a:pt x="1" y="1"/>
                  </a:lnTo>
                  <a:cubicBezTo>
                    <a:pt x="94" y="596"/>
                    <a:pt x="389" y="1143"/>
                    <a:pt x="836" y="1548"/>
                  </a:cubicBezTo>
                  <a:cubicBezTo>
                    <a:pt x="1144" y="1818"/>
                    <a:pt x="1535" y="1960"/>
                    <a:pt x="1931" y="1960"/>
                  </a:cubicBezTo>
                  <a:cubicBezTo>
                    <a:pt x="2131" y="1960"/>
                    <a:pt x="2334" y="1923"/>
                    <a:pt x="2527" y="1849"/>
                  </a:cubicBezTo>
                  <a:cubicBezTo>
                    <a:pt x="2988" y="1591"/>
                    <a:pt x="3365" y="1204"/>
                    <a:pt x="3612" y="73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656;p108">
              <a:extLst>
                <a:ext uri="{FF2B5EF4-FFF2-40B4-BE49-F238E27FC236}">
                  <a16:creationId xmlns:a16="http://schemas.microsoft.com/office/drawing/2014/main" id="{C3ADB91C-D11F-870B-9E88-087436A43D6F}"/>
                </a:ext>
              </a:extLst>
            </p:cNvPr>
            <p:cNvSpPr/>
            <p:nvPr/>
          </p:nvSpPr>
          <p:spPr>
            <a:xfrm>
              <a:off x="1631775" y="1453175"/>
              <a:ext cx="2538350" cy="1000700"/>
            </a:xfrm>
            <a:custGeom>
              <a:avLst/>
              <a:gdLst/>
              <a:ahLst/>
              <a:cxnLst/>
              <a:rect l="l" t="t" r="r" b="b"/>
              <a:pathLst>
                <a:path w="101534" h="40028" extrusionOk="0">
                  <a:moveTo>
                    <a:pt x="1" y="0"/>
                  </a:moveTo>
                  <a:lnTo>
                    <a:pt x="1" y="40027"/>
                  </a:lnTo>
                  <a:lnTo>
                    <a:pt x="101533" y="40027"/>
                  </a:lnTo>
                  <a:lnTo>
                    <a:pt x="10153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4657;p108">
              <a:extLst>
                <a:ext uri="{FF2B5EF4-FFF2-40B4-BE49-F238E27FC236}">
                  <a16:creationId xmlns:a16="http://schemas.microsoft.com/office/drawing/2014/main" id="{C957A44F-C0CC-16F2-9018-2F2582E85BBC}"/>
                </a:ext>
              </a:extLst>
            </p:cNvPr>
            <p:cNvSpPr/>
            <p:nvPr/>
          </p:nvSpPr>
          <p:spPr>
            <a:xfrm>
              <a:off x="1630600" y="1448625"/>
              <a:ext cx="2543600" cy="1006700"/>
            </a:xfrm>
            <a:custGeom>
              <a:avLst/>
              <a:gdLst/>
              <a:ahLst/>
              <a:cxnLst/>
              <a:rect l="l" t="t" r="r" b="b"/>
              <a:pathLst>
                <a:path w="101744" h="40268" extrusionOk="0">
                  <a:moveTo>
                    <a:pt x="0" y="0"/>
                  </a:moveTo>
                  <a:lnTo>
                    <a:pt x="0" y="40267"/>
                  </a:lnTo>
                  <a:lnTo>
                    <a:pt x="120" y="40267"/>
                  </a:lnTo>
                  <a:lnTo>
                    <a:pt x="72985" y="40209"/>
                  </a:lnTo>
                  <a:lnTo>
                    <a:pt x="94085" y="40177"/>
                  </a:lnTo>
                  <a:lnTo>
                    <a:pt x="94009" y="40177"/>
                  </a:lnTo>
                  <a:lnTo>
                    <a:pt x="72880" y="40143"/>
                  </a:lnTo>
                  <a:lnTo>
                    <a:pt x="216" y="40086"/>
                  </a:lnTo>
                  <a:lnTo>
                    <a:pt x="216" y="40086"/>
                  </a:lnTo>
                  <a:lnTo>
                    <a:pt x="216" y="306"/>
                  </a:lnTo>
                  <a:lnTo>
                    <a:pt x="216" y="306"/>
                  </a:lnTo>
                  <a:lnTo>
                    <a:pt x="101533" y="268"/>
                  </a:lnTo>
                  <a:lnTo>
                    <a:pt x="101533" y="268"/>
                  </a:lnTo>
                  <a:cubicBezTo>
                    <a:pt x="101552" y="12630"/>
                    <a:pt x="101580" y="22594"/>
                    <a:pt x="101580" y="29480"/>
                  </a:cubicBezTo>
                  <a:lnTo>
                    <a:pt x="101580" y="40205"/>
                  </a:lnTo>
                  <a:cubicBezTo>
                    <a:pt x="101580" y="40205"/>
                    <a:pt x="101696" y="39918"/>
                    <a:pt x="101695" y="39455"/>
                  </a:cubicBezTo>
                  <a:lnTo>
                    <a:pt x="101695" y="29476"/>
                  </a:lnTo>
                  <a:cubicBezTo>
                    <a:pt x="101709" y="22577"/>
                    <a:pt x="101743" y="12546"/>
                    <a:pt x="101743" y="125"/>
                  </a:cubicBezTo>
                  <a:lnTo>
                    <a:pt x="101743" y="34"/>
                  </a:lnTo>
                  <a:lnTo>
                    <a:pt x="101657" y="3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658;p108">
              <a:extLst>
                <a:ext uri="{FF2B5EF4-FFF2-40B4-BE49-F238E27FC236}">
                  <a16:creationId xmlns:a16="http://schemas.microsoft.com/office/drawing/2014/main" id="{425FF402-523F-33CA-ED7D-A80E6247DB0C}"/>
                </a:ext>
              </a:extLst>
            </p:cNvPr>
            <p:cNvSpPr/>
            <p:nvPr/>
          </p:nvSpPr>
          <p:spPr>
            <a:xfrm>
              <a:off x="1857025" y="1983450"/>
              <a:ext cx="1214125" cy="6225"/>
            </a:xfrm>
            <a:custGeom>
              <a:avLst/>
              <a:gdLst/>
              <a:ahLst/>
              <a:cxnLst/>
              <a:rect l="l" t="t" r="r" b="b"/>
              <a:pathLst>
                <a:path w="48565" h="249" extrusionOk="0">
                  <a:moveTo>
                    <a:pt x="24283" y="0"/>
                  </a:moveTo>
                  <a:cubicBezTo>
                    <a:pt x="10869" y="0"/>
                    <a:pt x="1" y="58"/>
                    <a:pt x="1" y="124"/>
                  </a:cubicBezTo>
                  <a:cubicBezTo>
                    <a:pt x="1" y="191"/>
                    <a:pt x="10873" y="249"/>
                    <a:pt x="24283" y="249"/>
                  </a:cubicBezTo>
                  <a:cubicBezTo>
                    <a:pt x="37692" y="249"/>
                    <a:pt x="48565" y="191"/>
                    <a:pt x="48565" y="124"/>
                  </a:cubicBezTo>
                  <a:cubicBezTo>
                    <a:pt x="48565" y="52"/>
                    <a:pt x="37697" y="0"/>
                    <a:pt x="242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659;p108">
              <a:extLst>
                <a:ext uri="{FF2B5EF4-FFF2-40B4-BE49-F238E27FC236}">
                  <a16:creationId xmlns:a16="http://schemas.microsoft.com/office/drawing/2014/main" id="{89619636-D425-9180-2587-277FBBE987C8}"/>
                </a:ext>
              </a:extLst>
            </p:cNvPr>
            <p:cNvSpPr/>
            <p:nvPr/>
          </p:nvSpPr>
          <p:spPr>
            <a:xfrm>
              <a:off x="1853450" y="2104525"/>
              <a:ext cx="1221175" cy="6225"/>
            </a:xfrm>
            <a:custGeom>
              <a:avLst/>
              <a:gdLst/>
              <a:ahLst/>
              <a:cxnLst/>
              <a:rect l="l" t="t" r="r" b="b"/>
              <a:pathLst>
                <a:path w="48847" h="249" extrusionOk="0">
                  <a:moveTo>
                    <a:pt x="24426" y="0"/>
                  </a:moveTo>
                  <a:cubicBezTo>
                    <a:pt x="10935" y="0"/>
                    <a:pt x="0" y="53"/>
                    <a:pt x="0" y="125"/>
                  </a:cubicBezTo>
                  <a:cubicBezTo>
                    <a:pt x="0" y="197"/>
                    <a:pt x="10939" y="249"/>
                    <a:pt x="24426" y="249"/>
                  </a:cubicBezTo>
                  <a:cubicBezTo>
                    <a:pt x="37912" y="249"/>
                    <a:pt x="48847" y="197"/>
                    <a:pt x="48847" y="125"/>
                  </a:cubicBezTo>
                  <a:cubicBezTo>
                    <a:pt x="48847" y="58"/>
                    <a:pt x="37916" y="0"/>
                    <a:pt x="244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4665;p108">
              <a:extLst>
                <a:ext uri="{FF2B5EF4-FFF2-40B4-BE49-F238E27FC236}">
                  <a16:creationId xmlns:a16="http://schemas.microsoft.com/office/drawing/2014/main" id="{56F92F93-13FE-03E8-955A-5C87670457D7}"/>
                </a:ext>
              </a:extLst>
            </p:cNvPr>
            <p:cNvSpPr/>
            <p:nvPr/>
          </p:nvSpPr>
          <p:spPr>
            <a:xfrm>
              <a:off x="1868975" y="2264950"/>
              <a:ext cx="418975" cy="6200"/>
            </a:xfrm>
            <a:custGeom>
              <a:avLst/>
              <a:gdLst/>
              <a:ahLst/>
              <a:cxnLst/>
              <a:rect l="l" t="t" r="r" b="b"/>
              <a:pathLst>
                <a:path w="16759" h="248" extrusionOk="0">
                  <a:moveTo>
                    <a:pt x="8379" y="0"/>
                  </a:moveTo>
                  <a:cubicBezTo>
                    <a:pt x="3755" y="0"/>
                    <a:pt x="1" y="52"/>
                    <a:pt x="1" y="124"/>
                  </a:cubicBezTo>
                  <a:cubicBezTo>
                    <a:pt x="1" y="195"/>
                    <a:pt x="3750" y="247"/>
                    <a:pt x="8379" y="247"/>
                  </a:cubicBezTo>
                  <a:cubicBezTo>
                    <a:pt x="13009" y="247"/>
                    <a:pt x="16759" y="195"/>
                    <a:pt x="16759" y="124"/>
                  </a:cubicBezTo>
                  <a:cubicBezTo>
                    <a:pt x="16759" y="57"/>
                    <a:pt x="13003" y="0"/>
                    <a:pt x="837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4666;p108">
              <a:extLst>
                <a:ext uri="{FF2B5EF4-FFF2-40B4-BE49-F238E27FC236}">
                  <a16:creationId xmlns:a16="http://schemas.microsoft.com/office/drawing/2014/main" id="{BF905B80-EEA0-3EAA-1004-6E485D38B8D2}"/>
                </a:ext>
              </a:extLst>
            </p:cNvPr>
            <p:cNvSpPr/>
            <p:nvPr/>
          </p:nvSpPr>
          <p:spPr>
            <a:xfrm>
              <a:off x="3333850" y="1649375"/>
              <a:ext cx="686025" cy="686025"/>
            </a:xfrm>
            <a:custGeom>
              <a:avLst/>
              <a:gdLst/>
              <a:ahLst/>
              <a:cxnLst/>
              <a:rect l="l" t="t" r="r" b="b"/>
              <a:pathLst>
                <a:path w="27441" h="27441" extrusionOk="0">
                  <a:moveTo>
                    <a:pt x="13720" y="0"/>
                  </a:moveTo>
                  <a:cubicBezTo>
                    <a:pt x="10081" y="0"/>
                    <a:pt x="6592" y="1446"/>
                    <a:pt x="4019" y="4019"/>
                  </a:cubicBezTo>
                  <a:cubicBezTo>
                    <a:pt x="1446" y="6592"/>
                    <a:pt x="0" y="10081"/>
                    <a:pt x="0" y="13720"/>
                  </a:cubicBezTo>
                  <a:cubicBezTo>
                    <a:pt x="0" y="17358"/>
                    <a:pt x="1446" y="20848"/>
                    <a:pt x="4019" y="23421"/>
                  </a:cubicBezTo>
                  <a:cubicBezTo>
                    <a:pt x="6592" y="25994"/>
                    <a:pt x="10081" y="27440"/>
                    <a:pt x="13720" y="27440"/>
                  </a:cubicBezTo>
                  <a:cubicBezTo>
                    <a:pt x="17360" y="27440"/>
                    <a:pt x="20849" y="25994"/>
                    <a:pt x="23422" y="23421"/>
                  </a:cubicBezTo>
                  <a:cubicBezTo>
                    <a:pt x="25995" y="20848"/>
                    <a:pt x="27440" y="17358"/>
                    <a:pt x="27440" y="13720"/>
                  </a:cubicBezTo>
                  <a:cubicBezTo>
                    <a:pt x="27440" y="10081"/>
                    <a:pt x="25995" y="6592"/>
                    <a:pt x="23422" y="4019"/>
                  </a:cubicBezTo>
                  <a:cubicBezTo>
                    <a:pt x="20849" y="1446"/>
                    <a:pt x="17360" y="0"/>
                    <a:pt x="13720" y="0"/>
                  </a:cubicBezTo>
                  <a:close/>
                </a:path>
              </a:pathLst>
            </a:custGeom>
            <a:solidFill>
              <a:srgbClr val="FF9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4667;p108">
              <a:extLst>
                <a:ext uri="{FF2B5EF4-FFF2-40B4-BE49-F238E27FC236}">
                  <a16:creationId xmlns:a16="http://schemas.microsoft.com/office/drawing/2014/main" id="{C2CD6FA7-98BE-F82E-A788-DD781DC42AEC}"/>
                </a:ext>
              </a:extLst>
            </p:cNvPr>
            <p:cNvSpPr/>
            <p:nvPr/>
          </p:nvSpPr>
          <p:spPr>
            <a:xfrm>
              <a:off x="3729175" y="1712700"/>
              <a:ext cx="315075" cy="353875"/>
            </a:xfrm>
            <a:custGeom>
              <a:avLst/>
              <a:gdLst/>
              <a:ahLst/>
              <a:cxnLst/>
              <a:rect l="l" t="t" r="r" b="b"/>
              <a:pathLst>
                <a:path w="12603" h="14155" extrusionOk="0">
                  <a:moveTo>
                    <a:pt x="7720" y="0"/>
                  </a:moveTo>
                  <a:lnTo>
                    <a:pt x="0" y="14154"/>
                  </a:lnTo>
                  <a:lnTo>
                    <a:pt x="12111" y="14154"/>
                  </a:lnTo>
                  <a:cubicBezTo>
                    <a:pt x="12111" y="14154"/>
                    <a:pt x="12479" y="11928"/>
                    <a:pt x="12541" y="11289"/>
                  </a:cubicBezTo>
                  <a:cubicBezTo>
                    <a:pt x="12602" y="10648"/>
                    <a:pt x="12541" y="9898"/>
                    <a:pt x="12030" y="9493"/>
                  </a:cubicBezTo>
                  <a:cubicBezTo>
                    <a:pt x="11657" y="9192"/>
                    <a:pt x="11127" y="9154"/>
                    <a:pt x="10745" y="8863"/>
                  </a:cubicBezTo>
                  <a:cubicBezTo>
                    <a:pt x="9951" y="8270"/>
                    <a:pt x="10181" y="7056"/>
                    <a:pt x="10009" y="6086"/>
                  </a:cubicBezTo>
                  <a:cubicBezTo>
                    <a:pt x="9828" y="5027"/>
                    <a:pt x="9106" y="4153"/>
                    <a:pt x="8533" y="3221"/>
                  </a:cubicBezTo>
                  <a:cubicBezTo>
                    <a:pt x="7960" y="2289"/>
                    <a:pt x="7296" y="990"/>
                    <a:pt x="77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4668;p108">
              <a:extLst>
                <a:ext uri="{FF2B5EF4-FFF2-40B4-BE49-F238E27FC236}">
                  <a16:creationId xmlns:a16="http://schemas.microsoft.com/office/drawing/2014/main" id="{FC1273B8-E378-2259-DAE1-2D1EC3B65A8B}"/>
                </a:ext>
              </a:extLst>
            </p:cNvPr>
            <p:cNvSpPr/>
            <p:nvPr/>
          </p:nvSpPr>
          <p:spPr>
            <a:xfrm>
              <a:off x="3628875" y="1533575"/>
              <a:ext cx="326425" cy="470825"/>
            </a:xfrm>
            <a:custGeom>
              <a:avLst/>
              <a:gdLst/>
              <a:ahLst/>
              <a:cxnLst/>
              <a:rect l="l" t="t" r="r" b="b"/>
              <a:pathLst>
                <a:path w="13057" h="18833" extrusionOk="0">
                  <a:moveTo>
                    <a:pt x="8942" y="0"/>
                  </a:moveTo>
                  <a:cubicBezTo>
                    <a:pt x="8034" y="0"/>
                    <a:pt x="7147" y="453"/>
                    <a:pt x="5747" y="769"/>
                  </a:cubicBezTo>
                  <a:cubicBezTo>
                    <a:pt x="5485" y="828"/>
                    <a:pt x="5253" y="850"/>
                    <a:pt x="5036" y="850"/>
                  </a:cubicBezTo>
                  <a:cubicBezTo>
                    <a:pt x="4406" y="850"/>
                    <a:pt x="3912" y="665"/>
                    <a:pt x="3224" y="665"/>
                  </a:cubicBezTo>
                  <a:cubicBezTo>
                    <a:pt x="3092" y="665"/>
                    <a:pt x="2953" y="672"/>
                    <a:pt x="2804" y="688"/>
                  </a:cubicBezTo>
                  <a:cubicBezTo>
                    <a:pt x="1614" y="817"/>
                    <a:pt x="373" y="1462"/>
                    <a:pt x="0" y="2598"/>
                  </a:cubicBezTo>
                  <a:lnTo>
                    <a:pt x="3832" y="18334"/>
                  </a:lnTo>
                  <a:cubicBezTo>
                    <a:pt x="4512" y="18675"/>
                    <a:pt x="5255" y="18832"/>
                    <a:pt x="6004" y="18832"/>
                  </a:cubicBezTo>
                  <a:cubicBezTo>
                    <a:pt x="7693" y="18832"/>
                    <a:pt x="9414" y="18033"/>
                    <a:pt x="10519" y="16729"/>
                  </a:cubicBezTo>
                  <a:cubicBezTo>
                    <a:pt x="12114" y="14846"/>
                    <a:pt x="12530" y="12148"/>
                    <a:pt x="11996" y="9735"/>
                  </a:cubicBezTo>
                  <a:cubicBezTo>
                    <a:pt x="11818" y="8932"/>
                    <a:pt x="11531" y="8176"/>
                    <a:pt x="11709" y="7308"/>
                  </a:cubicBezTo>
                  <a:cubicBezTo>
                    <a:pt x="11885" y="6439"/>
                    <a:pt x="12549" y="5737"/>
                    <a:pt x="12789" y="4886"/>
                  </a:cubicBezTo>
                  <a:cubicBezTo>
                    <a:pt x="13056" y="3950"/>
                    <a:pt x="13031" y="2225"/>
                    <a:pt x="12397" y="1494"/>
                  </a:cubicBezTo>
                  <a:cubicBezTo>
                    <a:pt x="11589" y="660"/>
                    <a:pt x="10509" y="141"/>
                    <a:pt x="9354" y="33"/>
                  </a:cubicBezTo>
                  <a:cubicBezTo>
                    <a:pt x="9215" y="10"/>
                    <a:pt x="9078" y="0"/>
                    <a:pt x="89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4669;p108">
              <a:extLst>
                <a:ext uri="{FF2B5EF4-FFF2-40B4-BE49-F238E27FC236}">
                  <a16:creationId xmlns:a16="http://schemas.microsoft.com/office/drawing/2014/main" id="{5EDBE7E7-3E1D-27D0-AA4C-783DDA52B564}"/>
                </a:ext>
              </a:extLst>
            </p:cNvPr>
            <p:cNvSpPr/>
            <p:nvPr/>
          </p:nvSpPr>
          <p:spPr>
            <a:xfrm>
              <a:off x="3539200" y="1612426"/>
              <a:ext cx="369400" cy="698150"/>
            </a:xfrm>
            <a:custGeom>
              <a:avLst/>
              <a:gdLst/>
              <a:ahLst/>
              <a:cxnLst/>
              <a:rect l="l" t="t" r="r" b="b"/>
              <a:pathLst>
                <a:path w="14776" h="27926" extrusionOk="0">
                  <a:moveTo>
                    <a:pt x="9210" y="1"/>
                  </a:moveTo>
                  <a:cubicBezTo>
                    <a:pt x="9092" y="1"/>
                    <a:pt x="8974" y="6"/>
                    <a:pt x="8857" y="18"/>
                  </a:cubicBezTo>
                  <a:lnTo>
                    <a:pt x="0" y="1541"/>
                  </a:lnTo>
                  <a:lnTo>
                    <a:pt x="0" y="3008"/>
                  </a:lnTo>
                  <a:lnTo>
                    <a:pt x="243" y="23034"/>
                  </a:lnTo>
                  <a:cubicBezTo>
                    <a:pt x="273" y="25745"/>
                    <a:pt x="2479" y="27925"/>
                    <a:pt x="5189" y="27925"/>
                  </a:cubicBezTo>
                  <a:cubicBezTo>
                    <a:pt x="5190" y="27925"/>
                    <a:pt x="5191" y="27925"/>
                    <a:pt x="5191" y="27925"/>
                  </a:cubicBezTo>
                  <a:cubicBezTo>
                    <a:pt x="7930" y="27921"/>
                    <a:pt x="10148" y="25697"/>
                    <a:pt x="10142" y="22959"/>
                  </a:cubicBezTo>
                  <a:cubicBezTo>
                    <a:pt x="10142" y="22926"/>
                    <a:pt x="10142" y="22894"/>
                    <a:pt x="10141" y="22862"/>
                  </a:cubicBezTo>
                  <a:lnTo>
                    <a:pt x="10074" y="19341"/>
                  </a:lnTo>
                  <a:cubicBezTo>
                    <a:pt x="10074" y="19341"/>
                    <a:pt x="13576" y="18825"/>
                    <a:pt x="14374" y="14282"/>
                  </a:cubicBezTo>
                  <a:cubicBezTo>
                    <a:pt x="14775" y="12028"/>
                    <a:pt x="14727" y="8310"/>
                    <a:pt x="14589" y="5272"/>
                  </a:cubicBezTo>
                  <a:cubicBezTo>
                    <a:pt x="14470" y="2658"/>
                    <a:pt x="11815" y="1"/>
                    <a:pt x="9210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" name="Google Shape;4670;p108">
              <a:extLst>
                <a:ext uri="{FF2B5EF4-FFF2-40B4-BE49-F238E27FC236}">
                  <a16:creationId xmlns:a16="http://schemas.microsoft.com/office/drawing/2014/main" id="{55093AFB-2AA0-A011-9B6D-8597488D4D29}"/>
                </a:ext>
              </a:extLst>
            </p:cNvPr>
            <p:cNvSpPr/>
            <p:nvPr/>
          </p:nvSpPr>
          <p:spPr>
            <a:xfrm>
              <a:off x="3836925" y="1799950"/>
              <a:ext cx="29275" cy="28050"/>
            </a:xfrm>
            <a:custGeom>
              <a:avLst/>
              <a:gdLst/>
              <a:ahLst/>
              <a:cxnLst/>
              <a:rect l="l" t="t" r="r" b="b"/>
              <a:pathLst>
                <a:path w="1171" h="1122" extrusionOk="0">
                  <a:moveTo>
                    <a:pt x="607" y="1"/>
                  </a:moveTo>
                  <a:cubicBezTo>
                    <a:pt x="596" y="1"/>
                    <a:pt x="584" y="1"/>
                    <a:pt x="573" y="2"/>
                  </a:cubicBezTo>
                  <a:cubicBezTo>
                    <a:pt x="257" y="10"/>
                    <a:pt x="3" y="268"/>
                    <a:pt x="1" y="585"/>
                  </a:cubicBezTo>
                  <a:lnTo>
                    <a:pt x="1" y="596"/>
                  </a:lnTo>
                  <a:cubicBezTo>
                    <a:pt x="18" y="892"/>
                    <a:pt x="264" y="1121"/>
                    <a:pt x="557" y="1121"/>
                  </a:cubicBezTo>
                  <a:cubicBezTo>
                    <a:pt x="569" y="1121"/>
                    <a:pt x="581" y="1121"/>
                    <a:pt x="592" y="1120"/>
                  </a:cubicBezTo>
                  <a:cubicBezTo>
                    <a:pt x="910" y="1118"/>
                    <a:pt x="1167" y="860"/>
                    <a:pt x="1171" y="542"/>
                  </a:cubicBezTo>
                  <a:cubicBezTo>
                    <a:pt x="1170" y="539"/>
                    <a:pt x="1170" y="535"/>
                    <a:pt x="1171" y="531"/>
                  </a:cubicBezTo>
                  <a:cubicBezTo>
                    <a:pt x="1152" y="231"/>
                    <a:pt x="903" y="1"/>
                    <a:pt x="6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4671;p108">
              <a:extLst>
                <a:ext uri="{FF2B5EF4-FFF2-40B4-BE49-F238E27FC236}">
                  <a16:creationId xmlns:a16="http://schemas.microsoft.com/office/drawing/2014/main" id="{A9229272-0A18-F665-2D5A-B0E924EFAEBC}"/>
                </a:ext>
              </a:extLst>
            </p:cNvPr>
            <p:cNvSpPr/>
            <p:nvPr/>
          </p:nvSpPr>
          <p:spPr>
            <a:xfrm>
              <a:off x="3823875" y="1776100"/>
              <a:ext cx="60125" cy="16100"/>
            </a:xfrm>
            <a:custGeom>
              <a:avLst/>
              <a:gdLst/>
              <a:ahLst/>
              <a:cxnLst/>
              <a:rect l="l" t="t" r="r" b="b"/>
              <a:pathLst>
                <a:path w="2405" h="644" extrusionOk="0">
                  <a:moveTo>
                    <a:pt x="1194" y="1"/>
                  </a:moveTo>
                  <a:cubicBezTo>
                    <a:pt x="880" y="1"/>
                    <a:pt x="573" y="93"/>
                    <a:pt x="311" y="269"/>
                  </a:cubicBezTo>
                  <a:cubicBezTo>
                    <a:pt x="110" y="411"/>
                    <a:pt x="1" y="507"/>
                    <a:pt x="68" y="584"/>
                  </a:cubicBezTo>
                  <a:cubicBezTo>
                    <a:pt x="76" y="593"/>
                    <a:pt x="88" y="597"/>
                    <a:pt x="105" y="597"/>
                  </a:cubicBezTo>
                  <a:cubicBezTo>
                    <a:pt x="239" y="597"/>
                    <a:pt x="659" y="364"/>
                    <a:pt x="1201" y="364"/>
                  </a:cubicBezTo>
                  <a:cubicBezTo>
                    <a:pt x="1210" y="364"/>
                    <a:pt x="1219" y="364"/>
                    <a:pt x="1228" y="364"/>
                  </a:cubicBezTo>
                  <a:cubicBezTo>
                    <a:pt x="1790" y="373"/>
                    <a:pt x="2201" y="643"/>
                    <a:pt x="2332" y="643"/>
                  </a:cubicBezTo>
                  <a:cubicBezTo>
                    <a:pt x="2347" y="643"/>
                    <a:pt x="2358" y="639"/>
                    <a:pt x="2366" y="632"/>
                  </a:cubicBezTo>
                  <a:cubicBezTo>
                    <a:pt x="2404" y="632"/>
                    <a:pt x="2337" y="469"/>
                    <a:pt x="2151" y="312"/>
                  </a:cubicBezTo>
                  <a:cubicBezTo>
                    <a:pt x="1889" y="114"/>
                    <a:pt x="1571" y="6"/>
                    <a:pt x="1243" y="1"/>
                  </a:cubicBezTo>
                  <a:cubicBezTo>
                    <a:pt x="1227" y="1"/>
                    <a:pt x="1210" y="1"/>
                    <a:pt x="11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4672;p108">
              <a:extLst>
                <a:ext uri="{FF2B5EF4-FFF2-40B4-BE49-F238E27FC236}">
                  <a16:creationId xmlns:a16="http://schemas.microsoft.com/office/drawing/2014/main" id="{EC44CDD5-4E47-2C20-ED31-48EF27124DBF}"/>
                </a:ext>
              </a:extLst>
            </p:cNvPr>
            <p:cNvSpPr/>
            <p:nvPr/>
          </p:nvSpPr>
          <p:spPr>
            <a:xfrm>
              <a:off x="3684775" y="1797325"/>
              <a:ext cx="29150" cy="28050"/>
            </a:xfrm>
            <a:custGeom>
              <a:avLst/>
              <a:gdLst/>
              <a:ahLst/>
              <a:cxnLst/>
              <a:rect l="l" t="t" r="r" b="b"/>
              <a:pathLst>
                <a:path w="1166" h="1122" extrusionOk="0">
                  <a:moveTo>
                    <a:pt x="607" y="1"/>
                  </a:moveTo>
                  <a:cubicBezTo>
                    <a:pt x="596" y="1"/>
                    <a:pt x="585" y="1"/>
                    <a:pt x="573" y="2"/>
                  </a:cubicBezTo>
                  <a:cubicBezTo>
                    <a:pt x="256" y="10"/>
                    <a:pt x="3" y="267"/>
                    <a:pt x="1" y="585"/>
                  </a:cubicBezTo>
                  <a:lnTo>
                    <a:pt x="1" y="596"/>
                  </a:lnTo>
                  <a:cubicBezTo>
                    <a:pt x="18" y="892"/>
                    <a:pt x="264" y="1121"/>
                    <a:pt x="556" y="1121"/>
                  </a:cubicBezTo>
                  <a:cubicBezTo>
                    <a:pt x="568" y="1121"/>
                    <a:pt x="580" y="1121"/>
                    <a:pt x="592" y="1120"/>
                  </a:cubicBezTo>
                  <a:cubicBezTo>
                    <a:pt x="908" y="1114"/>
                    <a:pt x="1163" y="858"/>
                    <a:pt x="1165" y="542"/>
                  </a:cubicBezTo>
                  <a:cubicBezTo>
                    <a:pt x="1165" y="537"/>
                    <a:pt x="1165" y="531"/>
                    <a:pt x="1165" y="526"/>
                  </a:cubicBezTo>
                  <a:cubicBezTo>
                    <a:pt x="1147" y="230"/>
                    <a:pt x="901" y="1"/>
                    <a:pt x="6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4673;p108">
              <a:extLst>
                <a:ext uri="{FF2B5EF4-FFF2-40B4-BE49-F238E27FC236}">
                  <a16:creationId xmlns:a16="http://schemas.microsoft.com/office/drawing/2014/main" id="{E07FD221-4633-3223-4682-2AEB216FC6E3}"/>
                </a:ext>
              </a:extLst>
            </p:cNvPr>
            <p:cNvSpPr/>
            <p:nvPr/>
          </p:nvSpPr>
          <p:spPr>
            <a:xfrm>
              <a:off x="3669375" y="1776000"/>
              <a:ext cx="60075" cy="16200"/>
            </a:xfrm>
            <a:custGeom>
              <a:avLst/>
              <a:gdLst/>
              <a:ahLst/>
              <a:cxnLst/>
              <a:rect l="l" t="t" r="r" b="b"/>
              <a:pathLst>
                <a:path w="2403" h="648" extrusionOk="0">
                  <a:moveTo>
                    <a:pt x="1214" y="0"/>
                  </a:moveTo>
                  <a:cubicBezTo>
                    <a:pt x="893" y="0"/>
                    <a:pt x="581" y="95"/>
                    <a:pt x="315" y="273"/>
                  </a:cubicBezTo>
                  <a:cubicBezTo>
                    <a:pt x="109" y="415"/>
                    <a:pt x="0" y="501"/>
                    <a:pt x="67" y="584"/>
                  </a:cubicBezTo>
                  <a:cubicBezTo>
                    <a:pt x="75" y="593"/>
                    <a:pt x="88" y="597"/>
                    <a:pt x="106" y="597"/>
                  </a:cubicBezTo>
                  <a:cubicBezTo>
                    <a:pt x="242" y="597"/>
                    <a:pt x="657" y="368"/>
                    <a:pt x="1199" y="368"/>
                  </a:cubicBezTo>
                  <a:cubicBezTo>
                    <a:pt x="1208" y="368"/>
                    <a:pt x="1218" y="368"/>
                    <a:pt x="1227" y="368"/>
                  </a:cubicBezTo>
                  <a:cubicBezTo>
                    <a:pt x="1793" y="377"/>
                    <a:pt x="2201" y="647"/>
                    <a:pt x="2334" y="647"/>
                  </a:cubicBezTo>
                  <a:cubicBezTo>
                    <a:pt x="2349" y="647"/>
                    <a:pt x="2361" y="643"/>
                    <a:pt x="2369" y="636"/>
                  </a:cubicBezTo>
                  <a:cubicBezTo>
                    <a:pt x="2403" y="636"/>
                    <a:pt x="2340" y="482"/>
                    <a:pt x="2151" y="311"/>
                  </a:cubicBezTo>
                  <a:cubicBezTo>
                    <a:pt x="1889" y="115"/>
                    <a:pt x="1572" y="6"/>
                    <a:pt x="1247" y="1"/>
                  </a:cubicBezTo>
                  <a:cubicBezTo>
                    <a:pt x="1236" y="1"/>
                    <a:pt x="1225" y="0"/>
                    <a:pt x="12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4674;p108">
              <a:extLst>
                <a:ext uri="{FF2B5EF4-FFF2-40B4-BE49-F238E27FC236}">
                  <a16:creationId xmlns:a16="http://schemas.microsoft.com/office/drawing/2014/main" id="{AE301123-35DA-2C96-78FE-7E4A0BD2D8EB}"/>
                </a:ext>
              </a:extLst>
            </p:cNvPr>
            <p:cNvSpPr/>
            <p:nvPr/>
          </p:nvSpPr>
          <p:spPr>
            <a:xfrm>
              <a:off x="3778626" y="1778825"/>
              <a:ext cx="45499" cy="132025"/>
            </a:xfrm>
            <a:custGeom>
              <a:avLst/>
              <a:gdLst/>
              <a:ahLst/>
              <a:cxnLst/>
              <a:rect l="l" t="t" r="r" b="b"/>
              <a:pathLst>
                <a:path w="1820" h="5281" extrusionOk="0">
                  <a:moveTo>
                    <a:pt x="0" y="1"/>
                  </a:moveTo>
                  <a:lnTo>
                    <a:pt x="0" y="1"/>
                  </a:lnTo>
                  <a:cubicBezTo>
                    <a:pt x="251" y="1098"/>
                    <a:pt x="587" y="2173"/>
                    <a:pt x="1009" y="3216"/>
                  </a:cubicBezTo>
                  <a:lnTo>
                    <a:pt x="1462" y="4444"/>
                  </a:lnTo>
                  <a:cubicBezTo>
                    <a:pt x="1543" y="4590"/>
                    <a:pt x="1578" y="4756"/>
                    <a:pt x="1562" y="4922"/>
                  </a:cubicBezTo>
                  <a:cubicBezTo>
                    <a:pt x="1534" y="5033"/>
                    <a:pt x="1382" y="5074"/>
                    <a:pt x="1219" y="5074"/>
                  </a:cubicBezTo>
                  <a:cubicBezTo>
                    <a:pt x="872" y="5087"/>
                    <a:pt x="529" y="5142"/>
                    <a:pt x="197" y="5242"/>
                  </a:cubicBezTo>
                  <a:cubicBezTo>
                    <a:pt x="386" y="5267"/>
                    <a:pt x="577" y="5280"/>
                    <a:pt x="768" y="5280"/>
                  </a:cubicBezTo>
                  <a:cubicBezTo>
                    <a:pt x="921" y="5280"/>
                    <a:pt x="1075" y="5272"/>
                    <a:pt x="1228" y="5255"/>
                  </a:cubicBezTo>
                  <a:cubicBezTo>
                    <a:pt x="1242" y="5256"/>
                    <a:pt x="1256" y="5256"/>
                    <a:pt x="1271" y="5256"/>
                  </a:cubicBezTo>
                  <a:cubicBezTo>
                    <a:pt x="1348" y="5256"/>
                    <a:pt x="1426" y="5246"/>
                    <a:pt x="1500" y="5227"/>
                  </a:cubicBezTo>
                  <a:cubicBezTo>
                    <a:pt x="1621" y="5193"/>
                    <a:pt x="1721" y="5107"/>
                    <a:pt x="1772" y="4993"/>
                  </a:cubicBezTo>
                  <a:cubicBezTo>
                    <a:pt x="1820" y="4781"/>
                    <a:pt x="1793" y="4558"/>
                    <a:pt x="1697" y="4363"/>
                  </a:cubicBezTo>
                  <a:cubicBezTo>
                    <a:pt x="1563" y="3971"/>
                    <a:pt x="1414" y="3560"/>
                    <a:pt x="1266" y="3125"/>
                  </a:cubicBezTo>
                  <a:cubicBezTo>
                    <a:pt x="927" y="2052"/>
                    <a:pt x="504" y="1007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4675;p108">
              <a:extLst>
                <a:ext uri="{FF2B5EF4-FFF2-40B4-BE49-F238E27FC236}">
                  <a16:creationId xmlns:a16="http://schemas.microsoft.com/office/drawing/2014/main" id="{FDB08A9C-3221-486D-1C17-EFC21F451C77}"/>
                </a:ext>
              </a:extLst>
            </p:cNvPr>
            <p:cNvSpPr/>
            <p:nvPr/>
          </p:nvSpPr>
          <p:spPr>
            <a:xfrm>
              <a:off x="3639375" y="2052600"/>
              <a:ext cx="151700" cy="70900"/>
            </a:xfrm>
            <a:custGeom>
              <a:avLst/>
              <a:gdLst/>
              <a:ahLst/>
              <a:cxnLst/>
              <a:rect l="l" t="t" r="r" b="b"/>
              <a:pathLst>
                <a:path w="6068" h="2836" extrusionOk="0">
                  <a:moveTo>
                    <a:pt x="1" y="0"/>
                  </a:moveTo>
                  <a:cubicBezTo>
                    <a:pt x="1" y="0"/>
                    <a:pt x="1290" y="2835"/>
                    <a:pt x="5306" y="2835"/>
                  </a:cubicBezTo>
                  <a:cubicBezTo>
                    <a:pt x="5525" y="2835"/>
                    <a:pt x="5752" y="2827"/>
                    <a:pt x="5987" y="2809"/>
                  </a:cubicBezTo>
                  <a:lnTo>
                    <a:pt x="6067" y="1734"/>
                  </a:lnTo>
                  <a:cubicBezTo>
                    <a:pt x="3923" y="1728"/>
                    <a:pt x="1824" y="1129"/>
                    <a:pt x="1" y="0"/>
                  </a:cubicBezTo>
                  <a:close/>
                </a:path>
              </a:pathLst>
            </a:custGeom>
            <a:solidFill>
              <a:srgbClr val="7C3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4676;p108">
              <a:extLst>
                <a:ext uri="{FF2B5EF4-FFF2-40B4-BE49-F238E27FC236}">
                  <a16:creationId xmlns:a16="http://schemas.microsoft.com/office/drawing/2014/main" id="{7C35AB6C-090B-6CD9-9567-5A23B7D9BACC}"/>
                </a:ext>
              </a:extLst>
            </p:cNvPr>
            <p:cNvSpPr/>
            <p:nvPr/>
          </p:nvSpPr>
          <p:spPr>
            <a:xfrm>
              <a:off x="3727950" y="1936025"/>
              <a:ext cx="49975" cy="34725"/>
            </a:xfrm>
            <a:custGeom>
              <a:avLst/>
              <a:gdLst/>
              <a:ahLst/>
              <a:cxnLst/>
              <a:rect l="l" t="t" r="r" b="b"/>
              <a:pathLst>
                <a:path w="1999" h="1389" extrusionOk="0">
                  <a:moveTo>
                    <a:pt x="1026" y="1"/>
                  </a:moveTo>
                  <a:cubicBezTo>
                    <a:pt x="992" y="1"/>
                    <a:pt x="958" y="2"/>
                    <a:pt x="924" y="5"/>
                  </a:cubicBezTo>
                  <a:cubicBezTo>
                    <a:pt x="642" y="24"/>
                    <a:pt x="381" y="159"/>
                    <a:pt x="203" y="378"/>
                  </a:cubicBezTo>
                  <a:cubicBezTo>
                    <a:pt x="26" y="588"/>
                    <a:pt x="1" y="886"/>
                    <a:pt x="141" y="1123"/>
                  </a:cubicBezTo>
                  <a:cubicBezTo>
                    <a:pt x="286" y="1295"/>
                    <a:pt x="496" y="1389"/>
                    <a:pt x="712" y="1389"/>
                  </a:cubicBezTo>
                  <a:cubicBezTo>
                    <a:pt x="794" y="1389"/>
                    <a:pt x="877" y="1375"/>
                    <a:pt x="958" y="1347"/>
                  </a:cubicBezTo>
                  <a:cubicBezTo>
                    <a:pt x="1257" y="1243"/>
                    <a:pt x="1532" y="1080"/>
                    <a:pt x="1770" y="869"/>
                  </a:cubicBezTo>
                  <a:cubicBezTo>
                    <a:pt x="1841" y="818"/>
                    <a:pt x="1902" y="755"/>
                    <a:pt x="1951" y="684"/>
                  </a:cubicBezTo>
                  <a:cubicBezTo>
                    <a:pt x="1999" y="613"/>
                    <a:pt x="1999" y="520"/>
                    <a:pt x="1951" y="449"/>
                  </a:cubicBezTo>
                  <a:lnTo>
                    <a:pt x="1928" y="445"/>
                  </a:lnTo>
                  <a:cubicBezTo>
                    <a:pt x="1711" y="163"/>
                    <a:pt x="1377" y="1"/>
                    <a:pt x="1026" y="1"/>
                  </a:cubicBezTo>
                  <a:close/>
                </a:path>
              </a:pathLst>
            </a:custGeom>
            <a:solidFill>
              <a:srgbClr val="7C3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4677;p108">
              <a:extLst>
                <a:ext uri="{FF2B5EF4-FFF2-40B4-BE49-F238E27FC236}">
                  <a16:creationId xmlns:a16="http://schemas.microsoft.com/office/drawing/2014/main" id="{5AF6B413-AA7E-3A34-4C19-30C7849E2DFB}"/>
                </a:ext>
              </a:extLst>
            </p:cNvPr>
            <p:cNvSpPr/>
            <p:nvPr/>
          </p:nvSpPr>
          <p:spPr>
            <a:xfrm>
              <a:off x="3733975" y="1919900"/>
              <a:ext cx="52575" cy="45900"/>
            </a:xfrm>
            <a:custGeom>
              <a:avLst/>
              <a:gdLst/>
              <a:ahLst/>
              <a:cxnLst/>
              <a:rect l="l" t="t" r="r" b="b"/>
              <a:pathLst>
                <a:path w="2103" h="1836" extrusionOk="0">
                  <a:moveTo>
                    <a:pt x="122" y="1"/>
                  </a:moveTo>
                  <a:cubicBezTo>
                    <a:pt x="74" y="1"/>
                    <a:pt x="1" y="168"/>
                    <a:pt x="14" y="449"/>
                  </a:cubicBezTo>
                  <a:cubicBezTo>
                    <a:pt x="53" y="831"/>
                    <a:pt x="239" y="1183"/>
                    <a:pt x="530" y="1434"/>
                  </a:cubicBezTo>
                  <a:cubicBezTo>
                    <a:pt x="835" y="1690"/>
                    <a:pt x="1220" y="1833"/>
                    <a:pt x="1619" y="1835"/>
                  </a:cubicBezTo>
                  <a:cubicBezTo>
                    <a:pt x="1934" y="1831"/>
                    <a:pt x="2102" y="1797"/>
                    <a:pt x="2097" y="1701"/>
                  </a:cubicBezTo>
                  <a:cubicBezTo>
                    <a:pt x="2091" y="1606"/>
                    <a:pt x="1370" y="1662"/>
                    <a:pt x="792" y="1171"/>
                  </a:cubicBezTo>
                  <a:cubicBezTo>
                    <a:pt x="215" y="678"/>
                    <a:pt x="224" y="1"/>
                    <a:pt x="125" y="1"/>
                  </a:cubicBezTo>
                  <a:cubicBezTo>
                    <a:pt x="124" y="1"/>
                    <a:pt x="123" y="1"/>
                    <a:pt x="1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4678;p108">
              <a:extLst>
                <a:ext uri="{FF2B5EF4-FFF2-40B4-BE49-F238E27FC236}">
                  <a16:creationId xmlns:a16="http://schemas.microsoft.com/office/drawing/2014/main" id="{01B3884B-8586-0CA5-1D54-621D9EA20F8F}"/>
                </a:ext>
              </a:extLst>
            </p:cNvPr>
            <p:cNvSpPr/>
            <p:nvPr/>
          </p:nvSpPr>
          <p:spPr>
            <a:xfrm>
              <a:off x="3661125" y="1718525"/>
              <a:ext cx="73350" cy="20475"/>
            </a:xfrm>
            <a:custGeom>
              <a:avLst/>
              <a:gdLst/>
              <a:ahLst/>
              <a:cxnLst/>
              <a:rect l="l" t="t" r="r" b="b"/>
              <a:pathLst>
                <a:path w="2934" h="819" extrusionOk="0">
                  <a:moveTo>
                    <a:pt x="1641" y="0"/>
                  </a:moveTo>
                  <a:cubicBezTo>
                    <a:pt x="1191" y="0"/>
                    <a:pt x="743" y="123"/>
                    <a:pt x="349" y="364"/>
                  </a:cubicBezTo>
                  <a:cubicBezTo>
                    <a:pt x="105" y="527"/>
                    <a:pt x="0" y="685"/>
                    <a:pt x="39" y="760"/>
                  </a:cubicBezTo>
                  <a:cubicBezTo>
                    <a:pt x="63" y="802"/>
                    <a:pt x="126" y="818"/>
                    <a:pt x="219" y="818"/>
                  </a:cubicBezTo>
                  <a:cubicBezTo>
                    <a:pt x="467" y="818"/>
                    <a:pt x="933" y="702"/>
                    <a:pt x="1472" y="646"/>
                  </a:cubicBezTo>
                  <a:cubicBezTo>
                    <a:pt x="2212" y="569"/>
                    <a:pt x="2838" y="665"/>
                    <a:pt x="2905" y="494"/>
                  </a:cubicBezTo>
                  <a:cubicBezTo>
                    <a:pt x="2934" y="412"/>
                    <a:pt x="2799" y="278"/>
                    <a:pt x="2528" y="164"/>
                  </a:cubicBezTo>
                  <a:cubicBezTo>
                    <a:pt x="2241" y="54"/>
                    <a:pt x="1941" y="0"/>
                    <a:pt x="16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4679;p108">
              <a:extLst>
                <a:ext uri="{FF2B5EF4-FFF2-40B4-BE49-F238E27FC236}">
                  <a16:creationId xmlns:a16="http://schemas.microsoft.com/office/drawing/2014/main" id="{580DF97F-0E8D-92B6-80A8-84D95765A06E}"/>
                </a:ext>
              </a:extLst>
            </p:cNvPr>
            <p:cNvSpPr/>
            <p:nvPr/>
          </p:nvSpPr>
          <p:spPr>
            <a:xfrm>
              <a:off x="3823775" y="1729800"/>
              <a:ext cx="55550" cy="18350"/>
            </a:xfrm>
            <a:custGeom>
              <a:avLst/>
              <a:gdLst/>
              <a:ahLst/>
              <a:cxnLst/>
              <a:rect l="l" t="t" r="r" b="b"/>
              <a:pathLst>
                <a:path w="2222" h="734" extrusionOk="0">
                  <a:moveTo>
                    <a:pt x="1037" y="1"/>
                  </a:moveTo>
                  <a:cubicBezTo>
                    <a:pt x="765" y="1"/>
                    <a:pt x="498" y="78"/>
                    <a:pt x="268" y="223"/>
                  </a:cubicBezTo>
                  <a:cubicBezTo>
                    <a:pt x="76" y="352"/>
                    <a:pt x="0" y="496"/>
                    <a:pt x="48" y="568"/>
                  </a:cubicBezTo>
                  <a:cubicBezTo>
                    <a:pt x="93" y="633"/>
                    <a:pt x="198" y="650"/>
                    <a:pt x="345" y="650"/>
                  </a:cubicBezTo>
                  <a:cubicBezTo>
                    <a:pt x="493" y="650"/>
                    <a:pt x="684" y="633"/>
                    <a:pt x="897" y="633"/>
                  </a:cubicBezTo>
                  <a:cubicBezTo>
                    <a:pt x="966" y="633"/>
                    <a:pt x="1036" y="635"/>
                    <a:pt x="1108" y="639"/>
                  </a:cubicBezTo>
                  <a:cubicBezTo>
                    <a:pt x="1462" y="662"/>
                    <a:pt x="1774" y="733"/>
                    <a:pt x="1972" y="733"/>
                  </a:cubicBezTo>
                  <a:cubicBezTo>
                    <a:pt x="2065" y="733"/>
                    <a:pt x="2134" y="717"/>
                    <a:pt x="2169" y="673"/>
                  </a:cubicBezTo>
                  <a:cubicBezTo>
                    <a:pt x="2222" y="606"/>
                    <a:pt x="2164" y="458"/>
                    <a:pt x="1982" y="305"/>
                  </a:cubicBezTo>
                  <a:cubicBezTo>
                    <a:pt x="1738" y="121"/>
                    <a:pt x="1443" y="16"/>
                    <a:pt x="1138" y="4"/>
                  </a:cubicBezTo>
                  <a:cubicBezTo>
                    <a:pt x="1104" y="2"/>
                    <a:pt x="1070" y="1"/>
                    <a:pt x="10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4680;p108">
              <a:extLst>
                <a:ext uri="{FF2B5EF4-FFF2-40B4-BE49-F238E27FC236}">
                  <a16:creationId xmlns:a16="http://schemas.microsoft.com/office/drawing/2014/main" id="{CD16C131-BCB4-007E-99AA-7ADB30705B4A}"/>
                </a:ext>
              </a:extLst>
            </p:cNvPr>
            <p:cNvSpPr/>
            <p:nvPr/>
          </p:nvSpPr>
          <p:spPr>
            <a:xfrm>
              <a:off x="3440200" y="1557150"/>
              <a:ext cx="275000" cy="441475"/>
            </a:xfrm>
            <a:custGeom>
              <a:avLst/>
              <a:gdLst/>
              <a:ahLst/>
              <a:cxnLst/>
              <a:rect l="l" t="t" r="r" b="b"/>
              <a:pathLst>
                <a:path w="11000" h="17659" extrusionOk="0">
                  <a:moveTo>
                    <a:pt x="7301" y="0"/>
                  </a:moveTo>
                  <a:cubicBezTo>
                    <a:pt x="4270" y="0"/>
                    <a:pt x="1445" y="1908"/>
                    <a:pt x="416" y="4933"/>
                  </a:cubicBezTo>
                  <a:cubicBezTo>
                    <a:pt x="48" y="5920"/>
                    <a:pt x="0" y="6998"/>
                    <a:pt x="281" y="8014"/>
                  </a:cubicBezTo>
                  <a:cubicBezTo>
                    <a:pt x="459" y="8558"/>
                    <a:pt x="759" y="9055"/>
                    <a:pt x="960" y="9590"/>
                  </a:cubicBezTo>
                  <a:cubicBezTo>
                    <a:pt x="1236" y="10510"/>
                    <a:pt x="1437" y="11451"/>
                    <a:pt x="1562" y="12403"/>
                  </a:cubicBezTo>
                  <a:cubicBezTo>
                    <a:pt x="1944" y="14252"/>
                    <a:pt x="2818" y="15968"/>
                    <a:pt x="3688" y="17659"/>
                  </a:cubicBezTo>
                  <a:cubicBezTo>
                    <a:pt x="4990" y="16107"/>
                    <a:pt x="5618" y="14097"/>
                    <a:pt x="5431" y="12079"/>
                  </a:cubicBezTo>
                  <a:cubicBezTo>
                    <a:pt x="5360" y="11338"/>
                    <a:pt x="5192" y="10532"/>
                    <a:pt x="5584" y="9905"/>
                  </a:cubicBezTo>
                  <a:cubicBezTo>
                    <a:pt x="5956" y="9453"/>
                    <a:pt x="6433" y="9098"/>
                    <a:pt x="6974" y="8873"/>
                  </a:cubicBezTo>
                  <a:cubicBezTo>
                    <a:pt x="7043" y="8834"/>
                    <a:pt x="7109" y="8794"/>
                    <a:pt x="7176" y="8753"/>
                  </a:cubicBezTo>
                  <a:cubicBezTo>
                    <a:pt x="10055" y="6962"/>
                    <a:pt x="11000" y="3237"/>
                    <a:pt x="9375" y="304"/>
                  </a:cubicBezTo>
                  <a:lnTo>
                    <a:pt x="9375" y="304"/>
                  </a:lnTo>
                  <a:cubicBezTo>
                    <a:pt x="9446" y="325"/>
                    <a:pt x="9517" y="347"/>
                    <a:pt x="9587" y="371"/>
                  </a:cubicBezTo>
                  <a:lnTo>
                    <a:pt x="9209" y="22"/>
                  </a:lnTo>
                  <a:lnTo>
                    <a:pt x="9209" y="22"/>
                  </a:lnTo>
                  <a:cubicBezTo>
                    <a:pt x="9267" y="115"/>
                    <a:pt x="9322" y="209"/>
                    <a:pt x="9375" y="304"/>
                  </a:cubicBezTo>
                  <a:lnTo>
                    <a:pt x="9375" y="304"/>
                  </a:lnTo>
                  <a:cubicBezTo>
                    <a:pt x="8685" y="98"/>
                    <a:pt x="7988" y="0"/>
                    <a:pt x="7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4681;p108">
              <a:extLst>
                <a:ext uri="{FF2B5EF4-FFF2-40B4-BE49-F238E27FC236}">
                  <a16:creationId xmlns:a16="http://schemas.microsoft.com/office/drawing/2014/main" id="{184EE812-772A-4919-EAE6-1A45C21904E9}"/>
                </a:ext>
              </a:extLst>
            </p:cNvPr>
            <p:cNvSpPr/>
            <p:nvPr/>
          </p:nvSpPr>
          <p:spPr>
            <a:xfrm>
              <a:off x="3309250" y="1636625"/>
              <a:ext cx="326575" cy="463150"/>
            </a:xfrm>
            <a:custGeom>
              <a:avLst/>
              <a:gdLst/>
              <a:ahLst/>
              <a:cxnLst/>
              <a:rect l="l" t="t" r="r" b="b"/>
              <a:pathLst>
                <a:path w="13063" h="18526" extrusionOk="0">
                  <a:moveTo>
                    <a:pt x="6533" y="1"/>
                  </a:moveTo>
                  <a:cubicBezTo>
                    <a:pt x="4482" y="3001"/>
                    <a:pt x="5481" y="4955"/>
                    <a:pt x="4682" y="6492"/>
                  </a:cubicBezTo>
                  <a:cubicBezTo>
                    <a:pt x="4110" y="7606"/>
                    <a:pt x="2771" y="8049"/>
                    <a:pt x="1817" y="8881"/>
                  </a:cubicBezTo>
                  <a:cubicBezTo>
                    <a:pt x="527" y="9994"/>
                    <a:pt x="1" y="11799"/>
                    <a:pt x="49" y="13505"/>
                  </a:cubicBezTo>
                  <a:cubicBezTo>
                    <a:pt x="97" y="15210"/>
                    <a:pt x="646" y="16849"/>
                    <a:pt x="1190" y="18474"/>
                  </a:cubicBezTo>
                  <a:lnTo>
                    <a:pt x="12212" y="18526"/>
                  </a:lnTo>
                  <a:cubicBezTo>
                    <a:pt x="13062" y="15841"/>
                    <a:pt x="10931" y="12932"/>
                    <a:pt x="11614" y="10199"/>
                  </a:cubicBezTo>
                  <a:cubicBezTo>
                    <a:pt x="11848" y="9243"/>
                    <a:pt x="12403" y="8403"/>
                    <a:pt x="12436" y="7443"/>
                  </a:cubicBezTo>
                  <a:cubicBezTo>
                    <a:pt x="12407" y="6801"/>
                    <a:pt x="12294" y="6168"/>
                    <a:pt x="12101" y="5555"/>
                  </a:cubicBezTo>
                  <a:cubicBezTo>
                    <a:pt x="11701" y="3783"/>
                    <a:pt x="11881" y="1930"/>
                    <a:pt x="12613" y="267"/>
                  </a:cubicBezTo>
                  <a:lnTo>
                    <a:pt x="653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4682;p108">
              <a:extLst>
                <a:ext uri="{FF2B5EF4-FFF2-40B4-BE49-F238E27FC236}">
                  <a16:creationId xmlns:a16="http://schemas.microsoft.com/office/drawing/2014/main" id="{4F84F12D-F26C-EE60-5E8B-C2BA7182BBA4}"/>
                </a:ext>
              </a:extLst>
            </p:cNvPr>
            <p:cNvSpPr/>
            <p:nvPr/>
          </p:nvSpPr>
          <p:spPr>
            <a:xfrm>
              <a:off x="3683100" y="1564975"/>
              <a:ext cx="265725" cy="38575"/>
            </a:xfrm>
            <a:custGeom>
              <a:avLst/>
              <a:gdLst/>
              <a:ahLst/>
              <a:cxnLst/>
              <a:rect l="l" t="t" r="r" b="b"/>
              <a:pathLst>
                <a:path w="10629" h="1543" extrusionOk="0">
                  <a:moveTo>
                    <a:pt x="7842" y="0"/>
                  </a:moveTo>
                  <a:cubicBezTo>
                    <a:pt x="7784" y="0"/>
                    <a:pt x="7725" y="2"/>
                    <a:pt x="7667" y="4"/>
                  </a:cubicBezTo>
                  <a:cubicBezTo>
                    <a:pt x="6918" y="56"/>
                    <a:pt x="6182" y="218"/>
                    <a:pt x="5479" y="482"/>
                  </a:cubicBezTo>
                  <a:cubicBezTo>
                    <a:pt x="4729" y="745"/>
                    <a:pt x="4027" y="1027"/>
                    <a:pt x="3363" y="1194"/>
                  </a:cubicBezTo>
                  <a:cubicBezTo>
                    <a:pt x="2890" y="1325"/>
                    <a:pt x="2403" y="1391"/>
                    <a:pt x="1914" y="1391"/>
                  </a:cubicBezTo>
                  <a:cubicBezTo>
                    <a:pt x="1800" y="1391"/>
                    <a:pt x="1685" y="1387"/>
                    <a:pt x="1571" y="1380"/>
                  </a:cubicBezTo>
                  <a:cubicBezTo>
                    <a:pt x="1166" y="1355"/>
                    <a:pt x="767" y="1256"/>
                    <a:pt x="397" y="1089"/>
                  </a:cubicBezTo>
                  <a:cubicBezTo>
                    <a:pt x="138" y="965"/>
                    <a:pt x="0" y="879"/>
                    <a:pt x="0" y="879"/>
                  </a:cubicBezTo>
                  <a:lnTo>
                    <a:pt x="0" y="879"/>
                  </a:lnTo>
                  <a:cubicBezTo>
                    <a:pt x="28" y="905"/>
                    <a:pt x="59" y="930"/>
                    <a:pt x="90" y="951"/>
                  </a:cubicBezTo>
                  <a:cubicBezTo>
                    <a:pt x="182" y="1018"/>
                    <a:pt x="278" y="1079"/>
                    <a:pt x="377" y="1132"/>
                  </a:cubicBezTo>
                  <a:cubicBezTo>
                    <a:pt x="749" y="1318"/>
                    <a:pt x="1152" y="1432"/>
                    <a:pt x="1567" y="1466"/>
                  </a:cubicBezTo>
                  <a:cubicBezTo>
                    <a:pt x="1712" y="1478"/>
                    <a:pt x="1859" y="1484"/>
                    <a:pt x="2004" y="1484"/>
                  </a:cubicBezTo>
                  <a:cubicBezTo>
                    <a:pt x="2472" y="1484"/>
                    <a:pt x="2938" y="1423"/>
                    <a:pt x="3392" y="1305"/>
                  </a:cubicBezTo>
                  <a:cubicBezTo>
                    <a:pt x="4084" y="1142"/>
                    <a:pt x="4772" y="860"/>
                    <a:pt x="5518" y="602"/>
                  </a:cubicBezTo>
                  <a:cubicBezTo>
                    <a:pt x="6209" y="340"/>
                    <a:pt x="6934" y="178"/>
                    <a:pt x="7672" y="124"/>
                  </a:cubicBezTo>
                  <a:cubicBezTo>
                    <a:pt x="7741" y="120"/>
                    <a:pt x="7811" y="119"/>
                    <a:pt x="7880" y="119"/>
                  </a:cubicBezTo>
                  <a:cubicBezTo>
                    <a:pt x="8412" y="119"/>
                    <a:pt x="8938" y="229"/>
                    <a:pt x="9425" y="444"/>
                  </a:cubicBezTo>
                  <a:cubicBezTo>
                    <a:pt x="9795" y="609"/>
                    <a:pt x="10123" y="857"/>
                    <a:pt x="10380" y="1170"/>
                  </a:cubicBezTo>
                  <a:cubicBezTo>
                    <a:pt x="10557" y="1399"/>
                    <a:pt x="10629" y="1543"/>
                    <a:pt x="10629" y="1543"/>
                  </a:cubicBezTo>
                  <a:cubicBezTo>
                    <a:pt x="10622" y="1502"/>
                    <a:pt x="10607" y="1464"/>
                    <a:pt x="10587" y="1428"/>
                  </a:cubicBezTo>
                  <a:cubicBezTo>
                    <a:pt x="10539" y="1326"/>
                    <a:pt x="10483" y="1229"/>
                    <a:pt x="10420" y="1136"/>
                  </a:cubicBezTo>
                  <a:cubicBezTo>
                    <a:pt x="10169" y="802"/>
                    <a:pt x="9841" y="535"/>
                    <a:pt x="9464" y="358"/>
                  </a:cubicBezTo>
                  <a:cubicBezTo>
                    <a:pt x="8955" y="123"/>
                    <a:pt x="8402" y="0"/>
                    <a:pt x="784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4683;p108">
              <a:extLst>
                <a:ext uri="{FF2B5EF4-FFF2-40B4-BE49-F238E27FC236}">
                  <a16:creationId xmlns:a16="http://schemas.microsoft.com/office/drawing/2014/main" id="{0DC4A622-BA33-B194-E515-100CC2B20F2D}"/>
                </a:ext>
              </a:extLst>
            </p:cNvPr>
            <p:cNvSpPr/>
            <p:nvPr/>
          </p:nvSpPr>
          <p:spPr>
            <a:xfrm>
              <a:off x="3908825" y="1796275"/>
              <a:ext cx="96975" cy="270175"/>
            </a:xfrm>
            <a:custGeom>
              <a:avLst/>
              <a:gdLst/>
              <a:ahLst/>
              <a:cxnLst/>
              <a:rect l="l" t="t" r="r" b="b"/>
              <a:pathLst>
                <a:path w="3879" h="10807" extrusionOk="0">
                  <a:moveTo>
                    <a:pt x="9" y="1"/>
                  </a:moveTo>
                  <a:cubicBezTo>
                    <a:pt x="0" y="15"/>
                    <a:pt x="143" y="111"/>
                    <a:pt x="329" y="360"/>
                  </a:cubicBezTo>
                  <a:cubicBezTo>
                    <a:pt x="575" y="720"/>
                    <a:pt x="727" y="1138"/>
                    <a:pt x="768" y="1573"/>
                  </a:cubicBezTo>
                  <a:cubicBezTo>
                    <a:pt x="808" y="1874"/>
                    <a:pt x="826" y="2177"/>
                    <a:pt x="820" y="2481"/>
                  </a:cubicBezTo>
                  <a:cubicBezTo>
                    <a:pt x="797" y="2805"/>
                    <a:pt x="797" y="3159"/>
                    <a:pt x="797" y="3527"/>
                  </a:cubicBezTo>
                  <a:cubicBezTo>
                    <a:pt x="793" y="3919"/>
                    <a:pt x="837" y="4311"/>
                    <a:pt x="925" y="4693"/>
                  </a:cubicBezTo>
                  <a:cubicBezTo>
                    <a:pt x="1020" y="5111"/>
                    <a:pt x="1236" y="5491"/>
                    <a:pt x="1547" y="5786"/>
                  </a:cubicBezTo>
                  <a:cubicBezTo>
                    <a:pt x="1875" y="6048"/>
                    <a:pt x="2231" y="6274"/>
                    <a:pt x="2607" y="6460"/>
                  </a:cubicBezTo>
                  <a:cubicBezTo>
                    <a:pt x="2941" y="6635"/>
                    <a:pt x="3219" y="6903"/>
                    <a:pt x="3410" y="7230"/>
                  </a:cubicBezTo>
                  <a:cubicBezTo>
                    <a:pt x="3575" y="7531"/>
                    <a:pt x="3669" y="7865"/>
                    <a:pt x="3687" y="8209"/>
                  </a:cubicBezTo>
                  <a:cubicBezTo>
                    <a:pt x="3711" y="8508"/>
                    <a:pt x="3690" y="8809"/>
                    <a:pt x="3625" y="9102"/>
                  </a:cubicBezTo>
                  <a:cubicBezTo>
                    <a:pt x="3528" y="9530"/>
                    <a:pt x="3392" y="9949"/>
                    <a:pt x="3219" y="10354"/>
                  </a:cubicBezTo>
                  <a:cubicBezTo>
                    <a:pt x="3166" y="10487"/>
                    <a:pt x="3128" y="10611"/>
                    <a:pt x="3085" y="10688"/>
                  </a:cubicBezTo>
                  <a:cubicBezTo>
                    <a:pt x="3043" y="10765"/>
                    <a:pt x="3043" y="10807"/>
                    <a:pt x="3043" y="10807"/>
                  </a:cubicBezTo>
                  <a:cubicBezTo>
                    <a:pt x="3069" y="10774"/>
                    <a:pt x="3089" y="10737"/>
                    <a:pt x="3105" y="10697"/>
                  </a:cubicBezTo>
                  <a:cubicBezTo>
                    <a:pt x="3143" y="10621"/>
                    <a:pt x="3196" y="10516"/>
                    <a:pt x="3262" y="10373"/>
                  </a:cubicBezTo>
                  <a:cubicBezTo>
                    <a:pt x="3454" y="9972"/>
                    <a:pt x="3604" y="9553"/>
                    <a:pt x="3712" y="9121"/>
                  </a:cubicBezTo>
                  <a:cubicBezTo>
                    <a:pt x="3879" y="8470"/>
                    <a:pt x="3808" y="7780"/>
                    <a:pt x="3511" y="7176"/>
                  </a:cubicBezTo>
                  <a:cubicBezTo>
                    <a:pt x="3313" y="6830"/>
                    <a:pt x="3022" y="6545"/>
                    <a:pt x="2670" y="6355"/>
                  </a:cubicBezTo>
                  <a:cubicBezTo>
                    <a:pt x="2301" y="6174"/>
                    <a:pt x="1952" y="5953"/>
                    <a:pt x="1629" y="5700"/>
                  </a:cubicBezTo>
                  <a:cubicBezTo>
                    <a:pt x="1339" y="5418"/>
                    <a:pt x="1134" y="5059"/>
                    <a:pt x="1041" y="4664"/>
                  </a:cubicBezTo>
                  <a:cubicBezTo>
                    <a:pt x="951" y="4292"/>
                    <a:pt x="908" y="3910"/>
                    <a:pt x="912" y="3527"/>
                  </a:cubicBezTo>
                  <a:lnTo>
                    <a:pt x="912" y="2481"/>
                  </a:lnTo>
                  <a:cubicBezTo>
                    <a:pt x="913" y="2174"/>
                    <a:pt x="890" y="1867"/>
                    <a:pt x="845" y="1563"/>
                  </a:cubicBezTo>
                  <a:cubicBezTo>
                    <a:pt x="797" y="1118"/>
                    <a:pt x="632" y="693"/>
                    <a:pt x="367" y="331"/>
                  </a:cubicBezTo>
                  <a:cubicBezTo>
                    <a:pt x="324" y="275"/>
                    <a:pt x="278" y="222"/>
                    <a:pt x="228" y="172"/>
                  </a:cubicBezTo>
                  <a:cubicBezTo>
                    <a:pt x="193" y="135"/>
                    <a:pt x="153" y="101"/>
                    <a:pt x="110" y="73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4684;p108">
              <a:extLst>
                <a:ext uri="{FF2B5EF4-FFF2-40B4-BE49-F238E27FC236}">
                  <a16:creationId xmlns:a16="http://schemas.microsoft.com/office/drawing/2014/main" id="{00EF5D56-A227-D9FE-D726-2F163E6B72FB}"/>
                </a:ext>
              </a:extLst>
            </p:cNvPr>
            <p:cNvSpPr/>
            <p:nvPr/>
          </p:nvSpPr>
          <p:spPr>
            <a:xfrm>
              <a:off x="3422200" y="1585000"/>
              <a:ext cx="253525" cy="502725"/>
            </a:xfrm>
            <a:custGeom>
              <a:avLst/>
              <a:gdLst/>
              <a:ahLst/>
              <a:cxnLst/>
              <a:rect l="l" t="t" r="r" b="b"/>
              <a:pathLst>
                <a:path w="10141" h="20109" extrusionOk="0">
                  <a:moveTo>
                    <a:pt x="10140" y="1"/>
                  </a:moveTo>
                  <a:lnTo>
                    <a:pt x="10140" y="1"/>
                  </a:lnTo>
                  <a:cubicBezTo>
                    <a:pt x="10134" y="1"/>
                    <a:pt x="10125" y="87"/>
                    <a:pt x="10083" y="249"/>
                  </a:cubicBezTo>
                  <a:cubicBezTo>
                    <a:pt x="10018" y="484"/>
                    <a:pt x="9920" y="708"/>
                    <a:pt x="9791" y="914"/>
                  </a:cubicBezTo>
                  <a:cubicBezTo>
                    <a:pt x="9588" y="1239"/>
                    <a:pt x="9333" y="1530"/>
                    <a:pt x="9037" y="1773"/>
                  </a:cubicBezTo>
                  <a:cubicBezTo>
                    <a:pt x="8639" y="2090"/>
                    <a:pt x="8200" y="2353"/>
                    <a:pt x="7732" y="2552"/>
                  </a:cubicBezTo>
                  <a:cubicBezTo>
                    <a:pt x="7216" y="2772"/>
                    <a:pt x="6624" y="2992"/>
                    <a:pt x="6007" y="3249"/>
                  </a:cubicBezTo>
                  <a:cubicBezTo>
                    <a:pt x="5333" y="3503"/>
                    <a:pt x="4713" y="3881"/>
                    <a:pt x="4179" y="4363"/>
                  </a:cubicBezTo>
                  <a:cubicBezTo>
                    <a:pt x="3891" y="4635"/>
                    <a:pt x="3658" y="4959"/>
                    <a:pt x="3491" y="5319"/>
                  </a:cubicBezTo>
                  <a:cubicBezTo>
                    <a:pt x="3329" y="5695"/>
                    <a:pt x="3239" y="6098"/>
                    <a:pt x="3223" y="6508"/>
                  </a:cubicBezTo>
                  <a:cubicBezTo>
                    <a:pt x="3233" y="7360"/>
                    <a:pt x="3352" y="8208"/>
                    <a:pt x="3575" y="9030"/>
                  </a:cubicBezTo>
                  <a:cubicBezTo>
                    <a:pt x="3789" y="9841"/>
                    <a:pt x="3828" y="10687"/>
                    <a:pt x="3691" y="11514"/>
                  </a:cubicBezTo>
                  <a:cubicBezTo>
                    <a:pt x="3603" y="11899"/>
                    <a:pt x="3430" y="12260"/>
                    <a:pt x="3185" y="12570"/>
                  </a:cubicBezTo>
                  <a:cubicBezTo>
                    <a:pt x="2941" y="12864"/>
                    <a:pt x="2664" y="13127"/>
                    <a:pt x="2358" y="13354"/>
                  </a:cubicBezTo>
                  <a:cubicBezTo>
                    <a:pt x="1765" y="13753"/>
                    <a:pt x="1232" y="14235"/>
                    <a:pt x="777" y="14787"/>
                  </a:cubicBezTo>
                  <a:cubicBezTo>
                    <a:pt x="415" y="15302"/>
                    <a:pt x="177" y="15894"/>
                    <a:pt x="79" y="16515"/>
                  </a:cubicBezTo>
                  <a:cubicBezTo>
                    <a:pt x="1" y="17027"/>
                    <a:pt x="1" y="17548"/>
                    <a:pt x="79" y="18059"/>
                  </a:cubicBezTo>
                  <a:cubicBezTo>
                    <a:pt x="134" y="18443"/>
                    <a:pt x="221" y="18822"/>
                    <a:pt x="342" y="19191"/>
                  </a:cubicBezTo>
                  <a:cubicBezTo>
                    <a:pt x="442" y="19497"/>
                    <a:pt x="537" y="19726"/>
                    <a:pt x="605" y="19879"/>
                  </a:cubicBezTo>
                  <a:cubicBezTo>
                    <a:pt x="624" y="19923"/>
                    <a:pt x="637" y="19955"/>
                    <a:pt x="651" y="19984"/>
                  </a:cubicBezTo>
                  <a:lnTo>
                    <a:pt x="651" y="19984"/>
                  </a:lnTo>
                  <a:lnTo>
                    <a:pt x="614" y="19894"/>
                  </a:lnTo>
                  <a:cubicBezTo>
                    <a:pt x="552" y="19737"/>
                    <a:pt x="466" y="19507"/>
                    <a:pt x="376" y="19201"/>
                  </a:cubicBezTo>
                  <a:cubicBezTo>
                    <a:pt x="100" y="18350"/>
                    <a:pt x="25" y="17445"/>
                    <a:pt x="160" y="16559"/>
                  </a:cubicBezTo>
                  <a:cubicBezTo>
                    <a:pt x="264" y="15952"/>
                    <a:pt x="502" y="15376"/>
                    <a:pt x="858" y="14873"/>
                  </a:cubicBezTo>
                  <a:cubicBezTo>
                    <a:pt x="1310" y="14323"/>
                    <a:pt x="1839" y="13840"/>
                    <a:pt x="2429" y="13440"/>
                  </a:cubicBezTo>
                  <a:cubicBezTo>
                    <a:pt x="2741" y="13205"/>
                    <a:pt x="3024" y="12936"/>
                    <a:pt x="3275" y="12638"/>
                  </a:cubicBezTo>
                  <a:cubicBezTo>
                    <a:pt x="3533" y="12316"/>
                    <a:pt x="3714" y="11941"/>
                    <a:pt x="3805" y="11539"/>
                  </a:cubicBezTo>
                  <a:cubicBezTo>
                    <a:pt x="3952" y="10694"/>
                    <a:pt x="3914" y="9826"/>
                    <a:pt x="3695" y="8997"/>
                  </a:cubicBezTo>
                  <a:cubicBezTo>
                    <a:pt x="3474" y="8187"/>
                    <a:pt x="3357" y="7353"/>
                    <a:pt x="3346" y="6514"/>
                  </a:cubicBezTo>
                  <a:cubicBezTo>
                    <a:pt x="3356" y="6117"/>
                    <a:pt x="3442" y="5726"/>
                    <a:pt x="3599" y="5361"/>
                  </a:cubicBezTo>
                  <a:cubicBezTo>
                    <a:pt x="3755" y="5016"/>
                    <a:pt x="3978" y="4704"/>
                    <a:pt x="4254" y="4444"/>
                  </a:cubicBezTo>
                  <a:cubicBezTo>
                    <a:pt x="4780" y="3970"/>
                    <a:pt x="5386" y="3596"/>
                    <a:pt x="6046" y="3341"/>
                  </a:cubicBezTo>
                  <a:cubicBezTo>
                    <a:pt x="6657" y="3082"/>
                    <a:pt x="7250" y="2872"/>
                    <a:pt x="7766" y="2634"/>
                  </a:cubicBezTo>
                  <a:cubicBezTo>
                    <a:pt x="8238" y="2426"/>
                    <a:pt x="8681" y="2155"/>
                    <a:pt x="9080" y="1826"/>
                  </a:cubicBezTo>
                  <a:cubicBezTo>
                    <a:pt x="9379" y="1574"/>
                    <a:pt x="9634" y="1274"/>
                    <a:pt x="9834" y="937"/>
                  </a:cubicBezTo>
                  <a:cubicBezTo>
                    <a:pt x="9958" y="725"/>
                    <a:pt x="10051" y="494"/>
                    <a:pt x="10106" y="254"/>
                  </a:cubicBezTo>
                  <a:cubicBezTo>
                    <a:pt x="10125" y="171"/>
                    <a:pt x="10137" y="87"/>
                    <a:pt x="10140" y="1"/>
                  </a:cubicBezTo>
                  <a:close/>
                  <a:moveTo>
                    <a:pt x="651" y="19984"/>
                  </a:moveTo>
                  <a:lnTo>
                    <a:pt x="686" y="20071"/>
                  </a:lnTo>
                  <a:cubicBezTo>
                    <a:pt x="698" y="20082"/>
                    <a:pt x="709" y="20095"/>
                    <a:pt x="719" y="20108"/>
                  </a:cubicBezTo>
                  <a:lnTo>
                    <a:pt x="686" y="20051"/>
                  </a:lnTo>
                  <a:cubicBezTo>
                    <a:pt x="672" y="20026"/>
                    <a:pt x="661" y="20006"/>
                    <a:pt x="651" y="19984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4685;p108">
              <a:extLst>
                <a:ext uri="{FF2B5EF4-FFF2-40B4-BE49-F238E27FC236}">
                  <a16:creationId xmlns:a16="http://schemas.microsoft.com/office/drawing/2014/main" id="{C654C00D-FEC5-51E5-B9A8-FBD0CAC33095}"/>
                </a:ext>
              </a:extLst>
            </p:cNvPr>
            <p:cNvSpPr/>
            <p:nvPr/>
          </p:nvSpPr>
          <p:spPr>
            <a:xfrm>
              <a:off x="3338875" y="1581675"/>
              <a:ext cx="334225" cy="510825"/>
            </a:xfrm>
            <a:custGeom>
              <a:avLst/>
              <a:gdLst/>
              <a:ahLst/>
              <a:cxnLst/>
              <a:rect l="l" t="t" r="r" b="b"/>
              <a:pathLst>
                <a:path w="13369" h="20433" extrusionOk="0">
                  <a:moveTo>
                    <a:pt x="13212" y="129"/>
                  </a:moveTo>
                  <a:lnTo>
                    <a:pt x="13278" y="140"/>
                  </a:lnTo>
                  <a:lnTo>
                    <a:pt x="13368" y="129"/>
                  </a:lnTo>
                  <a:close/>
                  <a:moveTo>
                    <a:pt x="11557" y="0"/>
                  </a:moveTo>
                  <a:cubicBezTo>
                    <a:pt x="10743" y="0"/>
                    <a:pt x="9932" y="109"/>
                    <a:pt x="9145" y="326"/>
                  </a:cubicBezTo>
                  <a:cubicBezTo>
                    <a:pt x="8457" y="528"/>
                    <a:pt x="7810" y="852"/>
                    <a:pt x="7234" y="1280"/>
                  </a:cubicBezTo>
                  <a:cubicBezTo>
                    <a:pt x="6559" y="1775"/>
                    <a:pt x="6023" y="2432"/>
                    <a:pt x="5672" y="3191"/>
                  </a:cubicBezTo>
                  <a:cubicBezTo>
                    <a:pt x="5332" y="4043"/>
                    <a:pt x="5183" y="4958"/>
                    <a:pt x="5237" y="5873"/>
                  </a:cubicBezTo>
                  <a:cubicBezTo>
                    <a:pt x="5297" y="6830"/>
                    <a:pt x="5263" y="7790"/>
                    <a:pt x="5136" y="8740"/>
                  </a:cubicBezTo>
                  <a:cubicBezTo>
                    <a:pt x="5053" y="9217"/>
                    <a:pt x="4882" y="9677"/>
                    <a:pt x="4635" y="10096"/>
                  </a:cubicBezTo>
                  <a:cubicBezTo>
                    <a:pt x="4382" y="10493"/>
                    <a:pt x="4046" y="10830"/>
                    <a:pt x="3651" y="11084"/>
                  </a:cubicBezTo>
                  <a:cubicBezTo>
                    <a:pt x="2876" y="11601"/>
                    <a:pt x="2008" y="11920"/>
                    <a:pt x="1333" y="12488"/>
                  </a:cubicBezTo>
                  <a:cubicBezTo>
                    <a:pt x="701" y="13037"/>
                    <a:pt x="277" y="13788"/>
                    <a:pt x="135" y="14614"/>
                  </a:cubicBezTo>
                  <a:cubicBezTo>
                    <a:pt x="0" y="15323"/>
                    <a:pt x="21" y="16054"/>
                    <a:pt x="197" y="16754"/>
                  </a:cubicBezTo>
                  <a:cubicBezTo>
                    <a:pt x="342" y="17329"/>
                    <a:pt x="558" y="17883"/>
                    <a:pt x="842" y="18402"/>
                  </a:cubicBezTo>
                  <a:cubicBezTo>
                    <a:pt x="1054" y="18792"/>
                    <a:pt x="1290" y="19169"/>
                    <a:pt x="1549" y="19530"/>
                  </a:cubicBezTo>
                  <a:cubicBezTo>
                    <a:pt x="1735" y="19830"/>
                    <a:pt x="1912" y="20055"/>
                    <a:pt x="2027" y="20207"/>
                  </a:cubicBezTo>
                  <a:lnTo>
                    <a:pt x="2165" y="20374"/>
                  </a:lnTo>
                  <a:lnTo>
                    <a:pt x="2218" y="20432"/>
                  </a:lnTo>
                  <a:cubicBezTo>
                    <a:pt x="2218" y="20428"/>
                    <a:pt x="2203" y="20408"/>
                    <a:pt x="2179" y="20365"/>
                  </a:cubicBezTo>
                  <a:lnTo>
                    <a:pt x="2051" y="20189"/>
                  </a:lnTo>
                  <a:cubicBezTo>
                    <a:pt x="1945" y="20036"/>
                    <a:pt x="1778" y="19806"/>
                    <a:pt x="1573" y="19506"/>
                  </a:cubicBezTo>
                  <a:cubicBezTo>
                    <a:pt x="1323" y="19140"/>
                    <a:pt x="1095" y="18760"/>
                    <a:pt x="889" y="18369"/>
                  </a:cubicBezTo>
                  <a:cubicBezTo>
                    <a:pt x="613" y="17852"/>
                    <a:pt x="403" y="17303"/>
                    <a:pt x="264" y="16735"/>
                  </a:cubicBezTo>
                  <a:cubicBezTo>
                    <a:pt x="99" y="16045"/>
                    <a:pt x="82" y="15329"/>
                    <a:pt x="216" y="14633"/>
                  </a:cubicBezTo>
                  <a:cubicBezTo>
                    <a:pt x="360" y="13834"/>
                    <a:pt x="774" y="13107"/>
                    <a:pt x="1391" y="12579"/>
                  </a:cubicBezTo>
                  <a:cubicBezTo>
                    <a:pt x="2046" y="12024"/>
                    <a:pt x="2910" y="11709"/>
                    <a:pt x="3703" y="11184"/>
                  </a:cubicBezTo>
                  <a:cubicBezTo>
                    <a:pt x="4115" y="10921"/>
                    <a:pt x="4464" y="10569"/>
                    <a:pt x="4725" y="10157"/>
                  </a:cubicBezTo>
                  <a:cubicBezTo>
                    <a:pt x="4982" y="9726"/>
                    <a:pt x="5157" y="9251"/>
                    <a:pt x="5241" y="8758"/>
                  </a:cubicBezTo>
                  <a:cubicBezTo>
                    <a:pt x="5373" y="7793"/>
                    <a:pt x="5407" y="6818"/>
                    <a:pt x="5342" y="5848"/>
                  </a:cubicBezTo>
                  <a:cubicBezTo>
                    <a:pt x="5284" y="4950"/>
                    <a:pt x="5427" y="4052"/>
                    <a:pt x="5758" y="3215"/>
                  </a:cubicBezTo>
                  <a:cubicBezTo>
                    <a:pt x="6103" y="2481"/>
                    <a:pt x="6625" y="1843"/>
                    <a:pt x="7277" y="1357"/>
                  </a:cubicBezTo>
                  <a:cubicBezTo>
                    <a:pt x="7853" y="929"/>
                    <a:pt x="8499" y="606"/>
                    <a:pt x="9188" y="402"/>
                  </a:cubicBezTo>
                  <a:cubicBezTo>
                    <a:pt x="10012" y="171"/>
                    <a:pt x="10862" y="53"/>
                    <a:pt x="11716" y="53"/>
                  </a:cubicBezTo>
                  <a:cubicBezTo>
                    <a:pt x="11889" y="53"/>
                    <a:pt x="12062" y="58"/>
                    <a:pt x="12235" y="67"/>
                  </a:cubicBezTo>
                  <a:cubicBezTo>
                    <a:pt x="12599" y="82"/>
                    <a:pt x="12885" y="129"/>
                    <a:pt x="13077" y="129"/>
                  </a:cubicBezTo>
                  <a:lnTo>
                    <a:pt x="13212" y="129"/>
                  </a:lnTo>
                  <a:lnTo>
                    <a:pt x="13057" y="106"/>
                  </a:lnTo>
                  <a:cubicBezTo>
                    <a:pt x="12867" y="82"/>
                    <a:pt x="12584" y="24"/>
                    <a:pt x="12222" y="24"/>
                  </a:cubicBezTo>
                  <a:cubicBezTo>
                    <a:pt x="12000" y="8"/>
                    <a:pt x="11779" y="0"/>
                    <a:pt x="1155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4686;p108">
              <a:extLst>
                <a:ext uri="{FF2B5EF4-FFF2-40B4-BE49-F238E27FC236}">
                  <a16:creationId xmlns:a16="http://schemas.microsoft.com/office/drawing/2014/main" id="{7632F9B4-5B4C-F243-2190-76CD57264786}"/>
                </a:ext>
              </a:extLst>
            </p:cNvPr>
            <p:cNvSpPr/>
            <p:nvPr/>
          </p:nvSpPr>
          <p:spPr>
            <a:xfrm>
              <a:off x="3527850" y="1601975"/>
              <a:ext cx="149200" cy="497675"/>
            </a:xfrm>
            <a:custGeom>
              <a:avLst/>
              <a:gdLst/>
              <a:ahLst/>
              <a:cxnLst/>
              <a:rect l="l" t="t" r="r" b="b"/>
              <a:pathLst>
                <a:path w="5968" h="19907" extrusionOk="0">
                  <a:moveTo>
                    <a:pt x="5814" y="1"/>
                  </a:moveTo>
                  <a:lnTo>
                    <a:pt x="5814" y="58"/>
                  </a:lnTo>
                  <a:lnTo>
                    <a:pt x="5837" y="230"/>
                  </a:lnTo>
                  <a:cubicBezTo>
                    <a:pt x="5853" y="324"/>
                    <a:pt x="5863" y="418"/>
                    <a:pt x="5866" y="512"/>
                  </a:cubicBezTo>
                  <a:cubicBezTo>
                    <a:pt x="5889" y="622"/>
                    <a:pt x="5889" y="752"/>
                    <a:pt x="5889" y="895"/>
                  </a:cubicBezTo>
                  <a:cubicBezTo>
                    <a:pt x="5906" y="1713"/>
                    <a:pt x="5755" y="2526"/>
                    <a:pt x="5445" y="3283"/>
                  </a:cubicBezTo>
                  <a:cubicBezTo>
                    <a:pt x="5233" y="3800"/>
                    <a:pt x="4945" y="4284"/>
                    <a:pt x="4590" y="4716"/>
                  </a:cubicBezTo>
                  <a:cubicBezTo>
                    <a:pt x="4169" y="5209"/>
                    <a:pt x="3688" y="5647"/>
                    <a:pt x="3157" y="6020"/>
                  </a:cubicBezTo>
                  <a:cubicBezTo>
                    <a:pt x="2613" y="6435"/>
                    <a:pt x="2015" y="6842"/>
                    <a:pt x="1462" y="7353"/>
                  </a:cubicBezTo>
                  <a:cubicBezTo>
                    <a:pt x="1180" y="7614"/>
                    <a:pt x="927" y="7904"/>
                    <a:pt x="707" y="8218"/>
                  </a:cubicBezTo>
                  <a:cubicBezTo>
                    <a:pt x="488" y="8548"/>
                    <a:pt x="326" y="8914"/>
                    <a:pt x="229" y="9298"/>
                  </a:cubicBezTo>
                  <a:cubicBezTo>
                    <a:pt x="52" y="10060"/>
                    <a:pt x="52" y="10852"/>
                    <a:pt x="229" y="11614"/>
                  </a:cubicBezTo>
                  <a:cubicBezTo>
                    <a:pt x="391" y="12316"/>
                    <a:pt x="605" y="13004"/>
                    <a:pt x="869" y="13673"/>
                  </a:cubicBezTo>
                  <a:cubicBezTo>
                    <a:pt x="1100" y="14276"/>
                    <a:pt x="1300" y="14892"/>
                    <a:pt x="1466" y="15518"/>
                  </a:cubicBezTo>
                  <a:cubicBezTo>
                    <a:pt x="1608" y="16061"/>
                    <a:pt x="1663" y="16624"/>
                    <a:pt x="1629" y="17184"/>
                  </a:cubicBezTo>
                  <a:cubicBezTo>
                    <a:pt x="1598" y="17646"/>
                    <a:pt x="1488" y="18098"/>
                    <a:pt x="1304" y="18521"/>
                  </a:cubicBezTo>
                  <a:cubicBezTo>
                    <a:pt x="1160" y="18841"/>
                    <a:pt x="962" y="19133"/>
                    <a:pt x="721" y="19386"/>
                  </a:cubicBezTo>
                  <a:cubicBezTo>
                    <a:pt x="552" y="19554"/>
                    <a:pt x="363" y="19699"/>
                    <a:pt x="158" y="19820"/>
                  </a:cubicBezTo>
                  <a:lnTo>
                    <a:pt x="158" y="19820"/>
                  </a:lnTo>
                  <a:lnTo>
                    <a:pt x="210" y="19796"/>
                  </a:lnTo>
                  <a:cubicBezTo>
                    <a:pt x="409" y="19692"/>
                    <a:pt x="591" y="19558"/>
                    <a:pt x="750" y="19400"/>
                  </a:cubicBezTo>
                  <a:cubicBezTo>
                    <a:pt x="1002" y="19148"/>
                    <a:pt x="1209" y="18853"/>
                    <a:pt x="1361" y="18530"/>
                  </a:cubicBezTo>
                  <a:cubicBezTo>
                    <a:pt x="1555" y="18100"/>
                    <a:pt x="1673" y="17640"/>
                    <a:pt x="1710" y="17169"/>
                  </a:cubicBezTo>
                  <a:cubicBezTo>
                    <a:pt x="1751" y="16599"/>
                    <a:pt x="1699" y="16026"/>
                    <a:pt x="1557" y="15474"/>
                  </a:cubicBezTo>
                  <a:cubicBezTo>
                    <a:pt x="1397" y="14842"/>
                    <a:pt x="1201" y="14222"/>
                    <a:pt x="968" y="13615"/>
                  </a:cubicBezTo>
                  <a:cubicBezTo>
                    <a:pt x="712" y="12949"/>
                    <a:pt x="503" y="12266"/>
                    <a:pt x="342" y="11570"/>
                  </a:cubicBezTo>
                  <a:cubicBezTo>
                    <a:pt x="168" y="10827"/>
                    <a:pt x="168" y="10054"/>
                    <a:pt x="342" y="9311"/>
                  </a:cubicBezTo>
                  <a:cubicBezTo>
                    <a:pt x="442" y="8940"/>
                    <a:pt x="603" y="8587"/>
                    <a:pt x="820" y="8270"/>
                  </a:cubicBezTo>
                  <a:cubicBezTo>
                    <a:pt x="1035" y="7963"/>
                    <a:pt x="1281" y="7679"/>
                    <a:pt x="1557" y="7424"/>
                  </a:cubicBezTo>
                  <a:cubicBezTo>
                    <a:pt x="2096" y="6918"/>
                    <a:pt x="2693" y="6512"/>
                    <a:pt x="3238" y="6091"/>
                  </a:cubicBezTo>
                  <a:cubicBezTo>
                    <a:pt x="3769" y="5709"/>
                    <a:pt x="4252" y="5261"/>
                    <a:pt x="4672" y="4759"/>
                  </a:cubicBezTo>
                  <a:cubicBezTo>
                    <a:pt x="5027" y="4312"/>
                    <a:pt x="5317" y="3814"/>
                    <a:pt x="5527" y="3283"/>
                  </a:cubicBezTo>
                  <a:cubicBezTo>
                    <a:pt x="5827" y="2523"/>
                    <a:pt x="5967" y="1710"/>
                    <a:pt x="5938" y="894"/>
                  </a:cubicBezTo>
                  <a:cubicBezTo>
                    <a:pt x="5927" y="593"/>
                    <a:pt x="5886" y="293"/>
                    <a:pt x="5814" y="1"/>
                  </a:cubicBezTo>
                  <a:close/>
                  <a:moveTo>
                    <a:pt x="158" y="19820"/>
                  </a:moveTo>
                  <a:lnTo>
                    <a:pt x="52" y="19869"/>
                  </a:lnTo>
                  <a:lnTo>
                    <a:pt x="0" y="19907"/>
                  </a:lnTo>
                  <a:cubicBezTo>
                    <a:pt x="54" y="19880"/>
                    <a:pt x="106" y="19851"/>
                    <a:pt x="158" y="1982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4687;p108">
              <a:extLst>
                <a:ext uri="{FF2B5EF4-FFF2-40B4-BE49-F238E27FC236}">
                  <a16:creationId xmlns:a16="http://schemas.microsoft.com/office/drawing/2014/main" id="{6918C42A-BF85-1B12-E43D-0B98BC3E401F}"/>
                </a:ext>
              </a:extLst>
            </p:cNvPr>
            <p:cNvSpPr/>
            <p:nvPr/>
          </p:nvSpPr>
          <p:spPr>
            <a:xfrm>
              <a:off x="3684875" y="1600675"/>
              <a:ext cx="235650" cy="72725"/>
            </a:xfrm>
            <a:custGeom>
              <a:avLst/>
              <a:gdLst/>
              <a:ahLst/>
              <a:cxnLst/>
              <a:rect l="l" t="t" r="r" b="b"/>
              <a:pathLst>
                <a:path w="9426" h="2909" extrusionOk="0">
                  <a:moveTo>
                    <a:pt x="5827" y="0"/>
                  </a:moveTo>
                  <a:cubicBezTo>
                    <a:pt x="4019" y="0"/>
                    <a:pt x="2166" y="524"/>
                    <a:pt x="154" y="655"/>
                  </a:cubicBezTo>
                  <a:lnTo>
                    <a:pt x="0" y="1334"/>
                  </a:lnTo>
                  <a:cubicBezTo>
                    <a:pt x="1102" y="2106"/>
                    <a:pt x="2316" y="2908"/>
                    <a:pt x="3644" y="2908"/>
                  </a:cubicBezTo>
                  <a:cubicBezTo>
                    <a:pt x="3720" y="2908"/>
                    <a:pt x="3797" y="2906"/>
                    <a:pt x="3874" y="2900"/>
                  </a:cubicBezTo>
                  <a:cubicBezTo>
                    <a:pt x="4707" y="2760"/>
                    <a:pt x="5518" y="2520"/>
                    <a:pt x="6292" y="2183"/>
                  </a:cubicBezTo>
                  <a:cubicBezTo>
                    <a:pt x="6713" y="2043"/>
                    <a:pt x="7170" y="1942"/>
                    <a:pt x="7612" y="1942"/>
                  </a:cubicBezTo>
                  <a:cubicBezTo>
                    <a:pt x="8013" y="1942"/>
                    <a:pt x="8402" y="2025"/>
                    <a:pt x="8743" y="2236"/>
                  </a:cubicBezTo>
                  <a:cubicBezTo>
                    <a:pt x="9220" y="2198"/>
                    <a:pt x="9426" y="1567"/>
                    <a:pt x="9220" y="1147"/>
                  </a:cubicBezTo>
                  <a:cubicBezTo>
                    <a:pt x="8970" y="748"/>
                    <a:pt x="8574" y="465"/>
                    <a:pt x="8117" y="354"/>
                  </a:cubicBezTo>
                  <a:cubicBezTo>
                    <a:pt x="7356" y="95"/>
                    <a:pt x="6596" y="0"/>
                    <a:pt x="58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4688;p108">
              <a:extLst>
                <a:ext uri="{FF2B5EF4-FFF2-40B4-BE49-F238E27FC236}">
                  <a16:creationId xmlns:a16="http://schemas.microsoft.com/office/drawing/2014/main" id="{9252AB78-1AB5-6FB1-0178-38D276CA309D}"/>
                </a:ext>
              </a:extLst>
            </p:cNvPr>
            <p:cNvSpPr/>
            <p:nvPr/>
          </p:nvSpPr>
          <p:spPr>
            <a:xfrm>
              <a:off x="3693950" y="1606025"/>
              <a:ext cx="255600" cy="46600"/>
            </a:xfrm>
            <a:custGeom>
              <a:avLst/>
              <a:gdLst/>
              <a:ahLst/>
              <a:cxnLst/>
              <a:rect l="l" t="t" r="r" b="b"/>
              <a:pathLst>
                <a:path w="10224" h="1864" extrusionOk="0">
                  <a:moveTo>
                    <a:pt x="8658" y="0"/>
                  </a:moveTo>
                  <a:cubicBezTo>
                    <a:pt x="8347" y="0"/>
                    <a:pt x="8038" y="54"/>
                    <a:pt x="7744" y="160"/>
                  </a:cubicBezTo>
                  <a:cubicBezTo>
                    <a:pt x="7047" y="389"/>
                    <a:pt x="6402" y="877"/>
                    <a:pt x="5642" y="1196"/>
                  </a:cubicBezTo>
                  <a:cubicBezTo>
                    <a:pt x="5273" y="1351"/>
                    <a:pt x="4889" y="1465"/>
                    <a:pt x="4495" y="1535"/>
                  </a:cubicBezTo>
                  <a:cubicBezTo>
                    <a:pt x="4164" y="1594"/>
                    <a:pt x="3830" y="1623"/>
                    <a:pt x="3497" y="1623"/>
                  </a:cubicBezTo>
                  <a:cubicBezTo>
                    <a:pt x="2830" y="1623"/>
                    <a:pt x="2165" y="1507"/>
                    <a:pt x="1534" y="1278"/>
                  </a:cubicBezTo>
                  <a:cubicBezTo>
                    <a:pt x="987" y="1069"/>
                    <a:pt x="471" y="785"/>
                    <a:pt x="1" y="436"/>
                  </a:cubicBezTo>
                  <a:lnTo>
                    <a:pt x="1" y="436"/>
                  </a:lnTo>
                  <a:cubicBezTo>
                    <a:pt x="27" y="469"/>
                    <a:pt x="57" y="497"/>
                    <a:pt x="91" y="522"/>
                  </a:cubicBezTo>
                  <a:cubicBezTo>
                    <a:pt x="178" y="601"/>
                    <a:pt x="269" y="675"/>
                    <a:pt x="363" y="742"/>
                  </a:cubicBezTo>
                  <a:cubicBezTo>
                    <a:pt x="712" y="998"/>
                    <a:pt x="1095" y="1205"/>
                    <a:pt x="1500" y="1358"/>
                  </a:cubicBezTo>
                  <a:cubicBezTo>
                    <a:pt x="2101" y="1593"/>
                    <a:pt x="2738" y="1722"/>
                    <a:pt x="3383" y="1735"/>
                  </a:cubicBezTo>
                  <a:cubicBezTo>
                    <a:pt x="3443" y="1737"/>
                    <a:pt x="3503" y="1738"/>
                    <a:pt x="3564" y="1738"/>
                  </a:cubicBezTo>
                  <a:cubicBezTo>
                    <a:pt x="3884" y="1738"/>
                    <a:pt x="4204" y="1708"/>
                    <a:pt x="4519" y="1649"/>
                  </a:cubicBezTo>
                  <a:cubicBezTo>
                    <a:pt x="4922" y="1585"/>
                    <a:pt x="5315" y="1469"/>
                    <a:pt x="5690" y="1305"/>
                  </a:cubicBezTo>
                  <a:cubicBezTo>
                    <a:pt x="6468" y="981"/>
                    <a:pt x="7109" y="493"/>
                    <a:pt x="7782" y="269"/>
                  </a:cubicBezTo>
                  <a:cubicBezTo>
                    <a:pt x="8065" y="160"/>
                    <a:pt x="8366" y="105"/>
                    <a:pt x="8669" y="105"/>
                  </a:cubicBezTo>
                  <a:cubicBezTo>
                    <a:pt x="8700" y="105"/>
                    <a:pt x="8731" y="105"/>
                    <a:pt x="8761" y="106"/>
                  </a:cubicBezTo>
                  <a:cubicBezTo>
                    <a:pt x="9052" y="117"/>
                    <a:pt x="9334" y="200"/>
                    <a:pt x="9584" y="350"/>
                  </a:cubicBezTo>
                  <a:cubicBezTo>
                    <a:pt x="9951" y="567"/>
                    <a:pt x="10178" y="959"/>
                    <a:pt x="10186" y="1386"/>
                  </a:cubicBezTo>
                  <a:cubicBezTo>
                    <a:pt x="10180" y="1550"/>
                    <a:pt x="10148" y="1711"/>
                    <a:pt x="10090" y="1864"/>
                  </a:cubicBezTo>
                  <a:cubicBezTo>
                    <a:pt x="10113" y="1824"/>
                    <a:pt x="10129" y="1781"/>
                    <a:pt x="10137" y="1736"/>
                  </a:cubicBezTo>
                  <a:cubicBezTo>
                    <a:pt x="10186" y="1627"/>
                    <a:pt x="10213" y="1510"/>
                    <a:pt x="10218" y="1392"/>
                  </a:cubicBezTo>
                  <a:cubicBezTo>
                    <a:pt x="10224" y="1201"/>
                    <a:pt x="10187" y="1012"/>
                    <a:pt x="10109" y="838"/>
                  </a:cubicBezTo>
                  <a:cubicBezTo>
                    <a:pt x="10007" y="608"/>
                    <a:pt x="9841" y="413"/>
                    <a:pt x="9631" y="275"/>
                  </a:cubicBezTo>
                  <a:cubicBezTo>
                    <a:pt x="9371" y="113"/>
                    <a:pt x="9076" y="19"/>
                    <a:pt x="8771" y="3"/>
                  </a:cubicBezTo>
                  <a:cubicBezTo>
                    <a:pt x="8734" y="1"/>
                    <a:pt x="8696" y="0"/>
                    <a:pt x="865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4689;p108">
              <a:extLst>
                <a:ext uri="{FF2B5EF4-FFF2-40B4-BE49-F238E27FC236}">
                  <a16:creationId xmlns:a16="http://schemas.microsoft.com/office/drawing/2014/main" id="{CE79CC6F-C1D0-A9A4-0216-14470C97E692}"/>
                </a:ext>
              </a:extLst>
            </p:cNvPr>
            <p:cNvSpPr/>
            <p:nvPr/>
          </p:nvSpPr>
          <p:spPr>
            <a:xfrm>
              <a:off x="5311700" y="1708525"/>
              <a:ext cx="203800" cy="496800"/>
            </a:xfrm>
            <a:custGeom>
              <a:avLst/>
              <a:gdLst/>
              <a:ahLst/>
              <a:cxnLst/>
              <a:rect l="l" t="t" r="r" b="b"/>
              <a:pathLst>
                <a:path w="8152" h="19872" extrusionOk="0">
                  <a:moveTo>
                    <a:pt x="2280" y="0"/>
                  </a:moveTo>
                  <a:cubicBezTo>
                    <a:pt x="2114" y="0"/>
                    <a:pt x="1946" y="13"/>
                    <a:pt x="1779" y="38"/>
                  </a:cubicBezTo>
                  <a:lnTo>
                    <a:pt x="1" y="19682"/>
                  </a:lnTo>
                  <a:cubicBezTo>
                    <a:pt x="463" y="19810"/>
                    <a:pt x="929" y="19871"/>
                    <a:pt x="1386" y="19871"/>
                  </a:cubicBezTo>
                  <a:cubicBezTo>
                    <a:pt x="3651" y="19871"/>
                    <a:pt x="5729" y="18371"/>
                    <a:pt x="6365" y="16083"/>
                  </a:cubicBezTo>
                  <a:cubicBezTo>
                    <a:pt x="6500" y="15592"/>
                    <a:pt x="6563" y="15084"/>
                    <a:pt x="6551" y="14575"/>
                  </a:cubicBezTo>
                  <a:cubicBezTo>
                    <a:pt x="6517" y="13075"/>
                    <a:pt x="5839" y="11546"/>
                    <a:pt x="6307" y="10123"/>
                  </a:cubicBezTo>
                  <a:cubicBezTo>
                    <a:pt x="6627" y="9144"/>
                    <a:pt x="7449" y="8379"/>
                    <a:pt x="7740" y="7385"/>
                  </a:cubicBezTo>
                  <a:cubicBezTo>
                    <a:pt x="8151" y="5904"/>
                    <a:pt x="7262" y="4404"/>
                    <a:pt x="6397" y="3129"/>
                  </a:cubicBezTo>
                  <a:cubicBezTo>
                    <a:pt x="5891" y="2280"/>
                    <a:pt x="5260" y="1512"/>
                    <a:pt x="4526" y="850"/>
                  </a:cubicBezTo>
                  <a:cubicBezTo>
                    <a:pt x="3901" y="299"/>
                    <a:pt x="3101" y="0"/>
                    <a:pt x="22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4690;p108">
              <a:extLst>
                <a:ext uri="{FF2B5EF4-FFF2-40B4-BE49-F238E27FC236}">
                  <a16:creationId xmlns:a16="http://schemas.microsoft.com/office/drawing/2014/main" id="{B98015E7-7F2C-8F1C-7C15-D5DF0BDE46EC}"/>
                </a:ext>
              </a:extLst>
            </p:cNvPr>
            <p:cNvSpPr/>
            <p:nvPr/>
          </p:nvSpPr>
          <p:spPr>
            <a:xfrm>
              <a:off x="4878800" y="1712825"/>
              <a:ext cx="217150" cy="523950"/>
            </a:xfrm>
            <a:custGeom>
              <a:avLst/>
              <a:gdLst/>
              <a:ahLst/>
              <a:cxnLst/>
              <a:rect l="l" t="t" r="r" b="b"/>
              <a:pathLst>
                <a:path w="8686" h="20958" extrusionOk="0">
                  <a:moveTo>
                    <a:pt x="3478" y="0"/>
                  </a:moveTo>
                  <a:lnTo>
                    <a:pt x="3478" y="0"/>
                  </a:lnTo>
                  <a:cubicBezTo>
                    <a:pt x="3564" y="1132"/>
                    <a:pt x="2814" y="2145"/>
                    <a:pt x="2045" y="2995"/>
                  </a:cubicBezTo>
                  <a:cubicBezTo>
                    <a:pt x="1276" y="3846"/>
                    <a:pt x="449" y="4729"/>
                    <a:pt x="287" y="5861"/>
                  </a:cubicBezTo>
                  <a:cubicBezTo>
                    <a:pt x="1" y="7853"/>
                    <a:pt x="1949" y="9683"/>
                    <a:pt x="1548" y="11676"/>
                  </a:cubicBezTo>
                  <a:cubicBezTo>
                    <a:pt x="1333" y="12731"/>
                    <a:pt x="468" y="13586"/>
                    <a:pt x="311" y="14646"/>
                  </a:cubicBezTo>
                  <a:cubicBezTo>
                    <a:pt x="153" y="15707"/>
                    <a:pt x="717" y="16691"/>
                    <a:pt x="1405" y="17479"/>
                  </a:cubicBezTo>
                  <a:cubicBezTo>
                    <a:pt x="2092" y="18267"/>
                    <a:pt x="2924" y="18912"/>
                    <a:pt x="3530" y="19767"/>
                  </a:cubicBezTo>
                  <a:cubicBezTo>
                    <a:pt x="3530" y="19767"/>
                    <a:pt x="4254" y="20957"/>
                    <a:pt x="6297" y="20957"/>
                  </a:cubicBezTo>
                  <a:cubicBezTo>
                    <a:pt x="6951" y="20957"/>
                    <a:pt x="7741" y="20835"/>
                    <a:pt x="8685" y="20513"/>
                  </a:cubicBezTo>
                  <a:lnTo>
                    <a:pt x="347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4691;p108">
              <a:extLst>
                <a:ext uri="{FF2B5EF4-FFF2-40B4-BE49-F238E27FC236}">
                  <a16:creationId xmlns:a16="http://schemas.microsoft.com/office/drawing/2014/main" id="{8C9D7F88-0184-B4EA-88A4-3EFACB70055E}"/>
                </a:ext>
              </a:extLst>
            </p:cNvPr>
            <p:cNvSpPr/>
            <p:nvPr/>
          </p:nvSpPr>
          <p:spPr>
            <a:xfrm>
              <a:off x="4959525" y="1578175"/>
              <a:ext cx="449800" cy="364525"/>
            </a:xfrm>
            <a:custGeom>
              <a:avLst/>
              <a:gdLst/>
              <a:ahLst/>
              <a:cxnLst/>
              <a:rect l="l" t="t" r="r" b="b"/>
              <a:pathLst>
                <a:path w="17992" h="14581" extrusionOk="0">
                  <a:moveTo>
                    <a:pt x="6502" y="0"/>
                  </a:moveTo>
                  <a:cubicBezTo>
                    <a:pt x="4896" y="0"/>
                    <a:pt x="3290" y="607"/>
                    <a:pt x="2058" y="1825"/>
                  </a:cubicBezTo>
                  <a:cubicBezTo>
                    <a:pt x="1234" y="2638"/>
                    <a:pt x="650" y="3661"/>
                    <a:pt x="368" y="4784"/>
                  </a:cubicBezTo>
                  <a:cubicBezTo>
                    <a:pt x="1" y="6246"/>
                    <a:pt x="249" y="7975"/>
                    <a:pt x="1405" y="8945"/>
                  </a:cubicBezTo>
                  <a:cubicBezTo>
                    <a:pt x="2139" y="9566"/>
                    <a:pt x="3067" y="9770"/>
                    <a:pt x="4039" y="9770"/>
                  </a:cubicBezTo>
                  <a:cubicBezTo>
                    <a:pt x="4838" y="9770"/>
                    <a:pt x="5666" y="9632"/>
                    <a:pt x="6440" y="9475"/>
                  </a:cubicBezTo>
                  <a:cubicBezTo>
                    <a:pt x="7311" y="9298"/>
                    <a:pt x="8240" y="9121"/>
                    <a:pt x="9131" y="9121"/>
                  </a:cubicBezTo>
                  <a:cubicBezTo>
                    <a:pt x="9994" y="9121"/>
                    <a:pt x="10822" y="9287"/>
                    <a:pt x="11527" y="9781"/>
                  </a:cubicBezTo>
                  <a:cubicBezTo>
                    <a:pt x="12393" y="10392"/>
                    <a:pt x="12884" y="11377"/>
                    <a:pt x="13415" y="12294"/>
                  </a:cubicBezTo>
                  <a:cubicBezTo>
                    <a:pt x="13944" y="13212"/>
                    <a:pt x="14604" y="14138"/>
                    <a:pt x="15603" y="14483"/>
                  </a:cubicBezTo>
                  <a:cubicBezTo>
                    <a:pt x="15795" y="14549"/>
                    <a:pt x="16001" y="14581"/>
                    <a:pt x="16208" y="14581"/>
                  </a:cubicBezTo>
                  <a:cubicBezTo>
                    <a:pt x="17074" y="14581"/>
                    <a:pt x="17960" y="14030"/>
                    <a:pt x="17991" y="13178"/>
                  </a:cubicBezTo>
                  <a:lnTo>
                    <a:pt x="17657" y="7115"/>
                  </a:lnTo>
                  <a:cubicBezTo>
                    <a:pt x="17685" y="6089"/>
                    <a:pt x="16739" y="5296"/>
                    <a:pt x="15779" y="4923"/>
                  </a:cubicBezTo>
                  <a:cubicBezTo>
                    <a:pt x="14819" y="4550"/>
                    <a:pt x="13763" y="4402"/>
                    <a:pt x="12913" y="3828"/>
                  </a:cubicBezTo>
                  <a:cubicBezTo>
                    <a:pt x="12159" y="3322"/>
                    <a:pt x="11652" y="2530"/>
                    <a:pt x="11002" y="1880"/>
                  </a:cubicBezTo>
                  <a:cubicBezTo>
                    <a:pt x="9765" y="628"/>
                    <a:pt x="8134" y="0"/>
                    <a:pt x="65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4692;p108">
              <a:extLst>
                <a:ext uri="{FF2B5EF4-FFF2-40B4-BE49-F238E27FC236}">
                  <a16:creationId xmlns:a16="http://schemas.microsoft.com/office/drawing/2014/main" id="{113190BB-5070-D08B-7237-3733E0D9F4D7}"/>
                </a:ext>
              </a:extLst>
            </p:cNvPr>
            <p:cNvSpPr/>
            <p:nvPr/>
          </p:nvSpPr>
          <p:spPr>
            <a:xfrm>
              <a:off x="4936825" y="1702650"/>
              <a:ext cx="401850" cy="788100"/>
            </a:xfrm>
            <a:custGeom>
              <a:avLst/>
              <a:gdLst/>
              <a:ahLst/>
              <a:cxnLst/>
              <a:rect l="l" t="t" r="r" b="b"/>
              <a:pathLst>
                <a:path w="16074" h="31524" extrusionOk="0">
                  <a:moveTo>
                    <a:pt x="5052" y="1"/>
                  </a:moveTo>
                  <a:cubicBezTo>
                    <a:pt x="2330" y="1"/>
                    <a:pt x="528" y="3421"/>
                    <a:pt x="345" y="6230"/>
                  </a:cubicBezTo>
                  <a:cubicBezTo>
                    <a:pt x="131" y="9488"/>
                    <a:pt x="1" y="13472"/>
                    <a:pt x="378" y="15904"/>
                  </a:cubicBezTo>
                  <a:cubicBezTo>
                    <a:pt x="1130" y="20709"/>
                    <a:pt x="4759" y="21422"/>
                    <a:pt x="4885" y="21422"/>
                  </a:cubicBezTo>
                  <a:cubicBezTo>
                    <a:pt x="4887" y="21422"/>
                    <a:pt x="4888" y="21422"/>
                    <a:pt x="4888" y="21421"/>
                  </a:cubicBezTo>
                  <a:cubicBezTo>
                    <a:pt x="4888" y="21421"/>
                    <a:pt x="4888" y="21421"/>
                    <a:pt x="4888" y="21421"/>
                  </a:cubicBezTo>
                  <a:lnTo>
                    <a:pt x="4888" y="21421"/>
                  </a:lnTo>
                  <a:cubicBezTo>
                    <a:pt x="4892" y="21421"/>
                    <a:pt x="4884" y="23062"/>
                    <a:pt x="4946" y="27388"/>
                  </a:cubicBezTo>
                  <a:cubicBezTo>
                    <a:pt x="4984" y="29996"/>
                    <a:pt x="5079" y="31453"/>
                    <a:pt x="8046" y="31520"/>
                  </a:cubicBezTo>
                  <a:cubicBezTo>
                    <a:pt x="8123" y="31522"/>
                    <a:pt x="8201" y="31524"/>
                    <a:pt x="8279" y="31524"/>
                  </a:cubicBezTo>
                  <a:cubicBezTo>
                    <a:pt x="11187" y="31524"/>
                    <a:pt x="14989" y="29977"/>
                    <a:pt x="15030" y="27307"/>
                  </a:cubicBezTo>
                  <a:lnTo>
                    <a:pt x="16052" y="4095"/>
                  </a:lnTo>
                  <a:cubicBezTo>
                    <a:pt x="16073" y="3200"/>
                    <a:pt x="15404" y="2441"/>
                    <a:pt x="14514" y="2351"/>
                  </a:cubicBezTo>
                  <a:lnTo>
                    <a:pt x="5404" y="20"/>
                  </a:lnTo>
                  <a:cubicBezTo>
                    <a:pt x="5285" y="7"/>
                    <a:pt x="5168" y="1"/>
                    <a:pt x="5052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4693;p108">
              <a:extLst>
                <a:ext uri="{FF2B5EF4-FFF2-40B4-BE49-F238E27FC236}">
                  <a16:creationId xmlns:a16="http://schemas.microsoft.com/office/drawing/2014/main" id="{6DE2DB2B-915E-7B52-B9C6-FAB292D3392A}"/>
                </a:ext>
              </a:extLst>
            </p:cNvPr>
            <p:cNvSpPr/>
            <p:nvPr/>
          </p:nvSpPr>
          <p:spPr>
            <a:xfrm>
              <a:off x="4967800" y="1918425"/>
              <a:ext cx="31550" cy="30100"/>
            </a:xfrm>
            <a:custGeom>
              <a:avLst/>
              <a:gdLst/>
              <a:ahLst/>
              <a:cxnLst/>
              <a:rect l="l" t="t" r="r" b="b"/>
              <a:pathLst>
                <a:path w="1262" h="1204" extrusionOk="0">
                  <a:moveTo>
                    <a:pt x="604" y="0"/>
                  </a:moveTo>
                  <a:cubicBezTo>
                    <a:pt x="293" y="0"/>
                    <a:pt x="30" y="238"/>
                    <a:pt x="4" y="553"/>
                  </a:cubicBezTo>
                  <a:cubicBezTo>
                    <a:pt x="4" y="558"/>
                    <a:pt x="4" y="561"/>
                    <a:pt x="4" y="566"/>
                  </a:cubicBezTo>
                  <a:cubicBezTo>
                    <a:pt x="1" y="907"/>
                    <a:pt x="271" y="1188"/>
                    <a:pt x="611" y="1202"/>
                  </a:cubicBezTo>
                  <a:cubicBezTo>
                    <a:pt x="625" y="1203"/>
                    <a:pt x="640" y="1203"/>
                    <a:pt x="655" y="1203"/>
                  </a:cubicBezTo>
                  <a:cubicBezTo>
                    <a:pt x="968" y="1203"/>
                    <a:pt x="1232" y="962"/>
                    <a:pt x="1256" y="645"/>
                  </a:cubicBezTo>
                  <a:lnTo>
                    <a:pt x="1256" y="638"/>
                  </a:lnTo>
                  <a:cubicBezTo>
                    <a:pt x="1261" y="297"/>
                    <a:pt x="994" y="16"/>
                    <a:pt x="654" y="2"/>
                  </a:cubicBezTo>
                  <a:cubicBezTo>
                    <a:pt x="637" y="1"/>
                    <a:pt x="620" y="0"/>
                    <a:pt x="6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4694;p108">
              <a:extLst>
                <a:ext uri="{FF2B5EF4-FFF2-40B4-BE49-F238E27FC236}">
                  <a16:creationId xmlns:a16="http://schemas.microsoft.com/office/drawing/2014/main" id="{E4332FF7-C3D5-F311-6AF8-44B118396CF8}"/>
                </a:ext>
              </a:extLst>
            </p:cNvPr>
            <p:cNvSpPr/>
            <p:nvPr/>
          </p:nvSpPr>
          <p:spPr>
            <a:xfrm>
              <a:off x="4965850" y="1886000"/>
              <a:ext cx="64425" cy="16700"/>
            </a:xfrm>
            <a:custGeom>
              <a:avLst/>
              <a:gdLst/>
              <a:ahLst/>
              <a:cxnLst/>
              <a:rect l="l" t="t" r="r" b="b"/>
              <a:pathLst>
                <a:path w="2577" h="668" extrusionOk="0">
                  <a:moveTo>
                    <a:pt x="1258" y="0"/>
                  </a:moveTo>
                  <a:cubicBezTo>
                    <a:pt x="1256" y="0"/>
                    <a:pt x="1254" y="0"/>
                    <a:pt x="1252" y="0"/>
                  </a:cubicBezTo>
                  <a:cubicBezTo>
                    <a:pt x="909" y="0"/>
                    <a:pt x="573" y="111"/>
                    <a:pt x="298" y="315"/>
                  </a:cubicBezTo>
                  <a:cubicBezTo>
                    <a:pt x="82" y="472"/>
                    <a:pt x="1" y="620"/>
                    <a:pt x="39" y="655"/>
                  </a:cubicBezTo>
                  <a:cubicBezTo>
                    <a:pt x="47" y="664"/>
                    <a:pt x="59" y="667"/>
                    <a:pt x="76" y="667"/>
                  </a:cubicBezTo>
                  <a:cubicBezTo>
                    <a:pt x="215" y="667"/>
                    <a:pt x="652" y="392"/>
                    <a:pt x="1249" y="392"/>
                  </a:cubicBezTo>
                  <a:cubicBezTo>
                    <a:pt x="1254" y="392"/>
                    <a:pt x="1258" y="392"/>
                    <a:pt x="1262" y="392"/>
                  </a:cubicBezTo>
                  <a:cubicBezTo>
                    <a:pt x="1863" y="396"/>
                    <a:pt x="2323" y="662"/>
                    <a:pt x="2467" y="662"/>
                  </a:cubicBezTo>
                  <a:cubicBezTo>
                    <a:pt x="2484" y="662"/>
                    <a:pt x="2497" y="658"/>
                    <a:pt x="2505" y="650"/>
                  </a:cubicBezTo>
                  <a:cubicBezTo>
                    <a:pt x="2576" y="569"/>
                    <a:pt x="2462" y="469"/>
                    <a:pt x="2246" y="311"/>
                  </a:cubicBezTo>
                  <a:cubicBezTo>
                    <a:pt x="1956" y="109"/>
                    <a:pt x="1612" y="0"/>
                    <a:pt x="12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4695;p108">
              <a:extLst>
                <a:ext uri="{FF2B5EF4-FFF2-40B4-BE49-F238E27FC236}">
                  <a16:creationId xmlns:a16="http://schemas.microsoft.com/office/drawing/2014/main" id="{31214C96-DB81-8921-B0F5-F2A45A1E3F2B}"/>
                </a:ext>
              </a:extLst>
            </p:cNvPr>
            <p:cNvSpPr/>
            <p:nvPr/>
          </p:nvSpPr>
          <p:spPr>
            <a:xfrm>
              <a:off x="5136125" y="1923450"/>
              <a:ext cx="31575" cy="30075"/>
            </a:xfrm>
            <a:custGeom>
              <a:avLst/>
              <a:gdLst/>
              <a:ahLst/>
              <a:cxnLst/>
              <a:rect l="l" t="t" r="r" b="b"/>
              <a:pathLst>
                <a:path w="1263" h="1203" extrusionOk="0">
                  <a:moveTo>
                    <a:pt x="603" y="0"/>
                  </a:moveTo>
                  <a:cubicBezTo>
                    <a:pt x="294" y="0"/>
                    <a:pt x="33" y="237"/>
                    <a:pt x="9" y="549"/>
                  </a:cubicBezTo>
                  <a:cubicBezTo>
                    <a:pt x="7" y="555"/>
                    <a:pt x="7" y="560"/>
                    <a:pt x="6" y="566"/>
                  </a:cubicBezTo>
                  <a:cubicBezTo>
                    <a:pt x="1" y="906"/>
                    <a:pt x="268" y="1188"/>
                    <a:pt x="608" y="1201"/>
                  </a:cubicBezTo>
                  <a:cubicBezTo>
                    <a:pt x="625" y="1202"/>
                    <a:pt x="642" y="1203"/>
                    <a:pt x="658" y="1203"/>
                  </a:cubicBezTo>
                  <a:cubicBezTo>
                    <a:pt x="969" y="1203"/>
                    <a:pt x="1232" y="965"/>
                    <a:pt x="1258" y="651"/>
                  </a:cubicBezTo>
                  <a:cubicBezTo>
                    <a:pt x="1258" y="646"/>
                    <a:pt x="1258" y="641"/>
                    <a:pt x="1259" y="638"/>
                  </a:cubicBezTo>
                  <a:cubicBezTo>
                    <a:pt x="1262" y="296"/>
                    <a:pt x="992" y="15"/>
                    <a:pt x="652" y="2"/>
                  </a:cubicBezTo>
                  <a:cubicBezTo>
                    <a:pt x="636" y="1"/>
                    <a:pt x="619" y="0"/>
                    <a:pt x="6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4696;p108">
              <a:extLst>
                <a:ext uri="{FF2B5EF4-FFF2-40B4-BE49-F238E27FC236}">
                  <a16:creationId xmlns:a16="http://schemas.microsoft.com/office/drawing/2014/main" id="{88114AD6-9A36-428A-0B71-5B7DA2E20B82}"/>
                </a:ext>
              </a:extLst>
            </p:cNvPr>
            <p:cNvSpPr/>
            <p:nvPr/>
          </p:nvSpPr>
          <p:spPr>
            <a:xfrm>
              <a:off x="5131500" y="1897450"/>
              <a:ext cx="64550" cy="16700"/>
            </a:xfrm>
            <a:custGeom>
              <a:avLst/>
              <a:gdLst/>
              <a:ahLst/>
              <a:cxnLst/>
              <a:rect l="l" t="t" r="r" b="b"/>
              <a:pathLst>
                <a:path w="2582" h="668" extrusionOk="0">
                  <a:moveTo>
                    <a:pt x="1274" y="1"/>
                  </a:moveTo>
                  <a:cubicBezTo>
                    <a:pt x="1268" y="1"/>
                    <a:pt x="1263" y="1"/>
                    <a:pt x="1258" y="1"/>
                  </a:cubicBezTo>
                  <a:cubicBezTo>
                    <a:pt x="1252" y="1"/>
                    <a:pt x="1247" y="1"/>
                    <a:pt x="1242" y="1"/>
                  </a:cubicBezTo>
                  <a:cubicBezTo>
                    <a:pt x="896" y="1"/>
                    <a:pt x="559" y="109"/>
                    <a:pt x="278" y="311"/>
                  </a:cubicBezTo>
                  <a:cubicBezTo>
                    <a:pt x="73" y="468"/>
                    <a:pt x="0" y="616"/>
                    <a:pt x="39" y="655"/>
                  </a:cubicBezTo>
                  <a:cubicBezTo>
                    <a:pt x="47" y="663"/>
                    <a:pt x="59" y="667"/>
                    <a:pt x="76" y="667"/>
                  </a:cubicBezTo>
                  <a:cubicBezTo>
                    <a:pt x="217" y="667"/>
                    <a:pt x="657" y="392"/>
                    <a:pt x="1254" y="392"/>
                  </a:cubicBezTo>
                  <a:cubicBezTo>
                    <a:pt x="1258" y="392"/>
                    <a:pt x="1262" y="392"/>
                    <a:pt x="1267" y="392"/>
                  </a:cubicBezTo>
                  <a:cubicBezTo>
                    <a:pt x="1868" y="397"/>
                    <a:pt x="2328" y="663"/>
                    <a:pt x="2471" y="663"/>
                  </a:cubicBezTo>
                  <a:cubicBezTo>
                    <a:pt x="2489" y="663"/>
                    <a:pt x="2501" y="659"/>
                    <a:pt x="2509" y="650"/>
                  </a:cubicBezTo>
                  <a:cubicBezTo>
                    <a:pt x="2581" y="569"/>
                    <a:pt x="2466" y="464"/>
                    <a:pt x="2252" y="306"/>
                  </a:cubicBezTo>
                  <a:cubicBezTo>
                    <a:pt x="1963" y="108"/>
                    <a:pt x="1623" y="1"/>
                    <a:pt x="12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4697;p108">
              <a:extLst>
                <a:ext uri="{FF2B5EF4-FFF2-40B4-BE49-F238E27FC236}">
                  <a16:creationId xmlns:a16="http://schemas.microsoft.com/office/drawing/2014/main" id="{CD1F0740-5662-C80C-7E4D-8B81FB75A643}"/>
                </a:ext>
              </a:extLst>
            </p:cNvPr>
            <p:cNvSpPr/>
            <p:nvPr/>
          </p:nvSpPr>
          <p:spPr>
            <a:xfrm>
              <a:off x="5027700" y="1898275"/>
              <a:ext cx="51375" cy="141525"/>
            </a:xfrm>
            <a:custGeom>
              <a:avLst/>
              <a:gdLst/>
              <a:ahLst/>
              <a:cxnLst/>
              <a:rect l="l" t="t" r="r" b="b"/>
              <a:pathLst>
                <a:path w="2055" h="5661" extrusionOk="0">
                  <a:moveTo>
                    <a:pt x="2053" y="0"/>
                  </a:moveTo>
                  <a:cubicBezTo>
                    <a:pt x="1967" y="0"/>
                    <a:pt x="1332" y="1480"/>
                    <a:pt x="623" y="3345"/>
                  </a:cubicBezTo>
                  <a:cubicBezTo>
                    <a:pt x="456" y="3823"/>
                    <a:pt x="288" y="4243"/>
                    <a:pt x="145" y="4663"/>
                  </a:cubicBezTo>
                  <a:cubicBezTo>
                    <a:pt x="33" y="4869"/>
                    <a:pt x="0" y="5108"/>
                    <a:pt x="54" y="5336"/>
                  </a:cubicBezTo>
                  <a:cubicBezTo>
                    <a:pt x="103" y="5461"/>
                    <a:pt x="207" y="5554"/>
                    <a:pt x="336" y="5590"/>
                  </a:cubicBezTo>
                  <a:cubicBezTo>
                    <a:pt x="431" y="5616"/>
                    <a:pt x="529" y="5631"/>
                    <a:pt x="627" y="5632"/>
                  </a:cubicBezTo>
                  <a:cubicBezTo>
                    <a:pt x="793" y="5651"/>
                    <a:pt x="959" y="5661"/>
                    <a:pt x="1126" y="5661"/>
                  </a:cubicBezTo>
                  <a:cubicBezTo>
                    <a:pt x="1328" y="5661"/>
                    <a:pt x="1530" y="5647"/>
                    <a:pt x="1731" y="5619"/>
                  </a:cubicBezTo>
                  <a:cubicBezTo>
                    <a:pt x="1376" y="5505"/>
                    <a:pt x="1008" y="5437"/>
                    <a:pt x="636" y="5418"/>
                  </a:cubicBezTo>
                  <a:cubicBezTo>
                    <a:pt x="465" y="5418"/>
                    <a:pt x="302" y="5366"/>
                    <a:pt x="274" y="5246"/>
                  </a:cubicBezTo>
                  <a:cubicBezTo>
                    <a:pt x="261" y="5069"/>
                    <a:pt x="301" y="4890"/>
                    <a:pt x="388" y="4735"/>
                  </a:cubicBezTo>
                  <a:lnTo>
                    <a:pt x="904" y="3426"/>
                  </a:lnTo>
                  <a:cubicBezTo>
                    <a:pt x="1375" y="2315"/>
                    <a:pt x="1760" y="1171"/>
                    <a:pt x="2055" y="1"/>
                  </a:cubicBezTo>
                  <a:cubicBezTo>
                    <a:pt x="2054" y="0"/>
                    <a:pt x="2054" y="0"/>
                    <a:pt x="20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4698;p108">
              <a:extLst>
                <a:ext uri="{FF2B5EF4-FFF2-40B4-BE49-F238E27FC236}">
                  <a16:creationId xmlns:a16="http://schemas.microsoft.com/office/drawing/2014/main" id="{86BC76C2-CA7F-00B4-D031-F51FD202CC23}"/>
                </a:ext>
              </a:extLst>
            </p:cNvPr>
            <p:cNvSpPr/>
            <p:nvPr/>
          </p:nvSpPr>
          <p:spPr>
            <a:xfrm>
              <a:off x="5058900" y="2194950"/>
              <a:ext cx="163750" cy="72850"/>
            </a:xfrm>
            <a:custGeom>
              <a:avLst/>
              <a:gdLst/>
              <a:ahLst/>
              <a:cxnLst/>
              <a:rect l="l" t="t" r="r" b="b"/>
              <a:pathLst>
                <a:path w="6550" h="2914" extrusionOk="0">
                  <a:moveTo>
                    <a:pt x="6549" y="0"/>
                  </a:moveTo>
                  <a:lnTo>
                    <a:pt x="6549" y="0"/>
                  </a:lnTo>
                  <a:cubicBezTo>
                    <a:pt x="4633" y="1134"/>
                    <a:pt x="2449" y="1731"/>
                    <a:pt x="226" y="1731"/>
                  </a:cubicBezTo>
                  <a:cubicBezTo>
                    <a:pt x="151" y="1731"/>
                    <a:pt x="76" y="1731"/>
                    <a:pt x="1" y="1729"/>
                  </a:cubicBezTo>
                  <a:lnTo>
                    <a:pt x="1" y="2867"/>
                  </a:lnTo>
                  <a:cubicBezTo>
                    <a:pt x="327" y="2899"/>
                    <a:pt x="638" y="2913"/>
                    <a:pt x="936" y="2913"/>
                  </a:cubicBezTo>
                  <a:cubicBezTo>
                    <a:pt x="5106" y="2913"/>
                    <a:pt x="6549" y="0"/>
                    <a:pt x="6549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4699;p108">
              <a:extLst>
                <a:ext uri="{FF2B5EF4-FFF2-40B4-BE49-F238E27FC236}">
                  <a16:creationId xmlns:a16="http://schemas.microsoft.com/office/drawing/2014/main" id="{42B63E02-94E2-7B0C-8E5F-AA7E7DD75F59}"/>
                </a:ext>
              </a:extLst>
            </p:cNvPr>
            <p:cNvSpPr/>
            <p:nvPr/>
          </p:nvSpPr>
          <p:spPr>
            <a:xfrm>
              <a:off x="5076100" y="2067875"/>
              <a:ext cx="53500" cy="37425"/>
            </a:xfrm>
            <a:custGeom>
              <a:avLst/>
              <a:gdLst/>
              <a:ahLst/>
              <a:cxnLst/>
              <a:rect l="l" t="t" r="r" b="b"/>
              <a:pathLst>
                <a:path w="2140" h="1497" extrusionOk="0">
                  <a:moveTo>
                    <a:pt x="1027" y="1"/>
                  </a:moveTo>
                  <a:cubicBezTo>
                    <a:pt x="660" y="1"/>
                    <a:pt x="308" y="168"/>
                    <a:pt x="76" y="459"/>
                  </a:cubicBezTo>
                  <a:lnTo>
                    <a:pt x="48" y="483"/>
                  </a:lnTo>
                  <a:cubicBezTo>
                    <a:pt x="0" y="558"/>
                    <a:pt x="0" y="655"/>
                    <a:pt x="48" y="731"/>
                  </a:cubicBezTo>
                  <a:cubicBezTo>
                    <a:pt x="99" y="809"/>
                    <a:pt x="163" y="877"/>
                    <a:pt x="239" y="932"/>
                  </a:cubicBezTo>
                  <a:cubicBezTo>
                    <a:pt x="488" y="1159"/>
                    <a:pt x="781" y="1334"/>
                    <a:pt x="1098" y="1447"/>
                  </a:cubicBezTo>
                  <a:cubicBezTo>
                    <a:pt x="1190" y="1481"/>
                    <a:pt x="1285" y="1497"/>
                    <a:pt x="1379" y="1497"/>
                  </a:cubicBezTo>
                  <a:cubicBezTo>
                    <a:pt x="1607" y="1497"/>
                    <a:pt x="1829" y="1402"/>
                    <a:pt x="1987" y="1228"/>
                  </a:cubicBezTo>
                  <a:cubicBezTo>
                    <a:pt x="2140" y="976"/>
                    <a:pt x="2119" y="655"/>
                    <a:pt x="1935" y="425"/>
                  </a:cubicBezTo>
                  <a:cubicBezTo>
                    <a:pt x="1747" y="189"/>
                    <a:pt x="1471" y="40"/>
                    <a:pt x="1171" y="9"/>
                  </a:cubicBezTo>
                  <a:cubicBezTo>
                    <a:pt x="1123" y="4"/>
                    <a:pt x="1075" y="1"/>
                    <a:pt x="102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4700;p108">
              <a:extLst>
                <a:ext uri="{FF2B5EF4-FFF2-40B4-BE49-F238E27FC236}">
                  <a16:creationId xmlns:a16="http://schemas.microsoft.com/office/drawing/2014/main" id="{5AE9A3F6-A698-C42A-5CDC-B7221B85943C}"/>
                </a:ext>
              </a:extLst>
            </p:cNvPr>
            <p:cNvSpPr/>
            <p:nvPr/>
          </p:nvSpPr>
          <p:spPr>
            <a:xfrm>
              <a:off x="5124225" y="1871600"/>
              <a:ext cx="78625" cy="22825"/>
            </a:xfrm>
            <a:custGeom>
              <a:avLst/>
              <a:gdLst/>
              <a:ahLst/>
              <a:cxnLst/>
              <a:rect l="l" t="t" r="r" b="b"/>
              <a:pathLst>
                <a:path w="3145" h="913" extrusionOk="0">
                  <a:moveTo>
                    <a:pt x="1332" y="1"/>
                  </a:moveTo>
                  <a:cubicBezTo>
                    <a:pt x="1030" y="1"/>
                    <a:pt x="727" y="52"/>
                    <a:pt x="436" y="155"/>
                  </a:cubicBezTo>
                  <a:cubicBezTo>
                    <a:pt x="148" y="275"/>
                    <a:pt x="0" y="418"/>
                    <a:pt x="29" y="508"/>
                  </a:cubicBezTo>
                  <a:cubicBezTo>
                    <a:pt x="96" y="690"/>
                    <a:pt x="769" y="604"/>
                    <a:pt x="1558" y="705"/>
                  </a:cubicBezTo>
                  <a:cubicBezTo>
                    <a:pt x="2139" y="779"/>
                    <a:pt x="2642" y="913"/>
                    <a:pt x="2908" y="913"/>
                  </a:cubicBezTo>
                  <a:cubicBezTo>
                    <a:pt x="3003" y="913"/>
                    <a:pt x="3068" y="896"/>
                    <a:pt x="3096" y="853"/>
                  </a:cubicBezTo>
                  <a:cubicBezTo>
                    <a:pt x="3145" y="776"/>
                    <a:pt x="3035" y="600"/>
                    <a:pt x="2776" y="423"/>
                  </a:cubicBezTo>
                  <a:cubicBezTo>
                    <a:pt x="2340" y="144"/>
                    <a:pt x="1838" y="1"/>
                    <a:pt x="13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4701;p108">
              <a:extLst>
                <a:ext uri="{FF2B5EF4-FFF2-40B4-BE49-F238E27FC236}">
                  <a16:creationId xmlns:a16="http://schemas.microsoft.com/office/drawing/2014/main" id="{27C0B979-901A-2ABA-7AF9-A38F1C75D2E6}"/>
                </a:ext>
              </a:extLst>
            </p:cNvPr>
            <p:cNvSpPr/>
            <p:nvPr/>
          </p:nvSpPr>
          <p:spPr>
            <a:xfrm>
              <a:off x="4971700" y="1844375"/>
              <a:ext cx="59625" cy="18850"/>
            </a:xfrm>
            <a:custGeom>
              <a:avLst/>
              <a:gdLst/>
              <a:ahLst/>
              <a:cxnLst/>
              <a:rect l="l" t="t" r="r" b="b"/>
              <a:pathLst>
                <a:path w="2385" h="754" extrusionOk="0">
                  <a:moveTo>
                    <a:pt x="1260" y="0"/>
                  </a:moveTo>
                  <a:cubicBezTo>
                    <a:pt x="1232" y="0"/>
                    <a:pt x="1204" y="1"/>
                    <a:pt x="1176" y="3"/>
                  </a:cubicBezTo>
                  <a:cubicBezTo>
                    <a:pt x="848" y="6"/>
                    <a:pt x="528" y="113"/>
                    <a:pt x="264" y="308"/>
                  </a:cubicBezTo>
                  <a:cubicBezTo>
                    <a:pt x="67" y="457"/>
                    <a:pt x="1" y="609"/>
                    <a:pt x="54" y="686"/>
                  </a:cubicBezTo>
                  <a:cubicBezTo>
                    <a:pt x="93" y="737"/>
                    <a:pt x="171" y="754"/>
                    <a:pt x="278" y="754"/>
                  </a:cubicBezTo>
                  <a:cubicBezTo>
                    <a:pt x="492" y="754"/>
                    <a:pt x="823" y="686"/>
                    <a:pt x="1196" y="686"/>
                  </a:cubicBezTo>
                  <a:cubicBezTo>
                    <a:pt x="1510" y="686"/>
                    <a:pt x="1797" y="719"/>
                    <a:pt x="2007" y="719"/>
                  </a:cubicBezTo>
                  <a:cubicBezTo>
                    <a:pt x="2171" y="719"/>
                    <a:pt x="2289" y="699"/>
                    <a:pt x="2336" y="628"/>
                  </a:cubicBezTo>
                  <a:cubicBezTo>
                    <a:pt x="2385" y="552"/>
                    <a:pt x="2336" y="399"/>
                    <a:pt x="2103" y="256"/>
                  </a:cubicBezTo>
                  <a:cubicBezTo>
                    <a:pt x="1853" y="88"/>
                    <a:pt x="1559" y="0"/>
                    <a:pt x="12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4702;p108">
              <a:extLst>
                <a:ext uri="{FF2B5EF4-FFF2-40B4-BE49-F238E27FC236}">
                  <a16:creationId xmlns:a16="http://schemas.microsoft.com/office/drawing/2014/main" id="{B5D74E1A-6CD8-422B-F21E-B2A8A317A852}"/>
                </a:ext>
              </a:extLst>
            </p:cNvPr>
            <p:cNvSpPr/>
            <p:nvPr/>
          </p:nvSpPr>
          <p:spPr>
            <a:xfrm>
              <a:off x="5037150" y="1677350"/>
              <a:ext cx="347925" cy="493500"/>
            </a:xfrm>
            <a:custGeom>
              <a:avLst/>
              <a:gdLst/>
              <a:ahLst/>
              <a:cxnLst/>
              <a:rect l="l" t="t" r="r" b="b"/>
              <a:pathLst>
                <a:path w="13917" h="19740" extrusionOk="0">
                  <a:moveTo>
                    <a:pt x="445" y="0"/>
                  </a:moveTo>
                  <a:lnTo>
                    <a:pt x="445" y="0"/>
                  </a:lnTo>
                  <a:cubicBezTo>
                    <a:pt x="1" y="750"/>
                    <a:pt x="431" y="1734"/>
                    <a:pt x="1119" y="2298"/>
                  </a:cubicBezTo>
                  <a:cubicBezTo>
                    <a:pt x="1807" y="2861"/>
                    <a:pt x="2686" y="3043"/>
                    <a:pt x="3507" y="3339"/>
                  </a:cubicBezTo>
                  <a:cubicBezTo>
                    <a:pt x="4329" y="3636"/>
                    <a:pt x="5150" y="4070"/>
                    <a:pt x="5518" y="4901"/>
                  </a:cubicBezTo>
                  <a:cubicBezTo>
                    <a:pt x="5885" y="5733"/>
                    <a:pt x="5594" y="6774"/>
                    <a:pt x="5919" y="7644"/>
                  </a:cubicBezTo>
                  <a:cubicBezTo>
                    <a:pt x="6478" y="9144"/>
                    <a:pt x="8585" y="9602"/>
                    <a:pt x="9134" y="11107"/>
                  </a:cubicBezTo>
                  <a:cubicBezTo>
                    <a:pt x="9550" y="12244"/>
                    <a:pt x="8905" y="13462"/>
                    <a:pt x="8752" y="14661"/>
                  </a:cubicBezTo>
                  <a:cubicBezTo>
                    <a:pt x="8697" y="15119"/>
                    <a:pt x="8715" y="15582"/>
                    <a:pt x="8805" y="16034"/>
                  </a:cubicBezTo>
                  <a:cubicBezTo>
                    <a:pt x="9218" y="18097"/>
                    <a:pt x="11030" y="19522"/>
                    <a:pt x="13057" y="19523"/>
                  </a:cubicBezTo>
                  <a:lnTo>
                    <a:pt x="13057" y="19523"/>
                  </a:lnTo>
                  <a:lnTo>
                    <a:pt x="13663" y="6577"/>
                  </a:lnTo>
                  <a:cubicBezTo>
                    <a:pt x="13706" y="5675"/>
                    <a:pt x="13702" y="4663"/>
                    <a:pt x="13228" y="3956"/>
                  </a:cubicBezTo>
                  <a:cubicBezTo>
                    <a:pt x="12756" y="3249"/>
                    <a:pt x="11919" y="2891"/>
                    <a:pt x="11122" y="2594"/>
                  </a:cubicBezTo>
                  <a:cubicBezTo>
                    <a:pt x="7679" y="1307"/>
                    <a:pt x="4094" y="436"/>
                    <a:pt x="445" y="0"/>
                  </a:cubicBezTo>
                  <a:close/>
                  <a:moveTo>
                    <a:pt x="13916" y="19438"/>
                  </a:moveTo>
                  <a:cubicBezTo>
                    <a:pt x="13628" y="19496"/>
                    <a:pt x="13341" y="19523"/>
                    <a:pt x="13058" y="19523"/>
                  </a:cubicBezTo>
                  <a:cubicBezTo>
                    <a:pt x="13058" y="19523"/>
                    <a:pt x="13057" y="19523"/>
                    <a:pt x="13057" y="19523"/>
                  </a:cubicBezTo>
                  <a:lnTo>
                    <a:pt x="13057" y="19523"/>
                  </a:lnTo>
                  <a:lnTo>
                    <a:pt x="13047" y="19739"/>
                  </a:lnTo>
                  <a:lnTo>
                    <a:pt x="13047" y="19739"/>
                  </a:lnTo>
                  <a:lnTo>
                    <a:pt x="13916" y="1943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4703;p108">
              <a:extLst>
                <a:ext uri="{FF2B5EF4-FFF2-40B4-BE49-F238E27FC236}">
                  <a16:creationId xmlns:a16="http://schemas.microsoft.com/office/drawing/2014/main" id="{37CBEAD6-F9CE-1343-FE6E-61FD1417D524}"/>
                </a:ext>
              </a:extLst>
            </p:cNvPr>
            <p:cNvSpPr/>
            <p:nvPr/>
          </p:nvSpPr>
          <p:spPr>
            <a:xfrm>
              <a:off x="5042200" y="1650150"/>
              <a:ext cx="410050" cy="147000"/>
            </a:xfrm>
            <a:custGeom>
              <a:avLst/>
              <a:gdLst/>
              <a:ahLst/>
              <a:cxnLst/>
              <a:rect l="l" t="t" r="r" b="b"/>
              <a:pathLst>
                <a:path w="16402" h="5880" extrusionOk="0">
                  <a:moveTo>
                    <a:pt x="2752" y="1"/>
                  </a:moveTo>
                  <a:cubicBezTo>
                    <a:pt x="1739" y="1"/>
                    <a:pt x="777" y="550"/>
                    <a:pt x="277" y="1480"/>
                  </a:cubicBezTo>
                  <a:cubicBezTo>
                    <a:pt x="176" y="1658"/>
                    <a:pt x="96" y="1847"/>
                    <a:pt x="37" y="2044"/>
                  </a:cubicBezTo>
                  <a:cubicBezTo>
                    <a:pt x="12" y="2111"/>
                    <a:pt x="1" y="2182"/>
                    <a:pt x="4" y="2254"/>
                  </a:cubicBezTo>
                  <a:cubicBezTo>
                    <a:pt x="107" y="2006"/>
                    <a:pt x="227" y="1765"/>
                    <a:pt x="362" y="1532"/>
                  </a:cubicBezTo>
                  <a:cubicBezTo>
                    <a:pt x="748" y="910"/>
                    <a:pt x="1355" y="459"/>
                    <a:pt x="2062" y="272"/>
                  </a:cubicBezTo>
                  <a:cubicBezTo>
                    <a:pt x="2271" y="222"/>
                    <a:pt x="2481" y="199"/>
                    <a:pt x="2690" y="199"/>
                  </a:cubicBezTo>
                  <a:cubicBezTo>
                    <a:pt x="3542" y="199"/>
                    <a:pt x="4360" y="599"/>
                    <a:pt x="4882" y="1303"/>
                  </a:cubicBezTo>
                  <a:cubicBezTo>
                    <a:pt x="5253" y="1826"/>
                    <a:pt x="5566" y="2388"/>
                    <a:pt x="5813" y="2980"/>
                  </a:cubicBezTo>
                  <a:cubicBezTo>
                    <a:pt x="6086" y="3641"/>
                    <a:pt x="6478" y="4246"/>
                    <a:pt x="6969" y="4766"/>
                  </a:cubicBezTo>
                  <a:cubicBezTo>
                    <a:pt x="7487" y="5236"/>
                    <a:pt x="8158" y="5495"/>
                    <a:pt x="8854" y="5495"/>
                  </a:cubicBezTo>
                  <a:cubicBezTo>
                    <a:pt x="8891" y="5495"/>
                    <a:pt x="8928" y="5494"/>
                    <a:pt x="8966" y="5492"/>
                  </a:cubicBezTo>
                  <a:cubicBezTo>
                    <a:pt x="9623" y="5465"/>
                    <a:pt x="10277" y="5382"/>
                    <a:pt x="10920" y="5244"/>
                  </a:cubicBezTo>
                  <a:cubicBezTo>
                    <a:pt x="11422" y="5138"/>
                    <a:pt x="11932" y="5084"/>
                    <a:pt x="12445" y="5084"/>
                  </a:cubicBezTo>
                  <a:cubicBezTo>
                    <a:pt x="12511" y="5084"/>
                    <a:pt x="12578" y="5085"/>
                    <a:pt x="12645" y="5087"/>
                  </a:cubicBezTo>
                  <a:cubicBezTo>
                    <a:pt x="13146" y="5123"/>
                    <a:pt x="13635" y="5265"/>
                    <a:pt x="14078" y="5507"/>
                  </a:cubicBezTo>
                  <a:cubicBezTo>
                    <a:pt x="14455" y="5726"/>
                    <a:pt x="14879" y="5853"/>
                    <a:pt x="15315" y="5880"/>
                  </a:cubicBezTo>
                  <a:cubicBezTo>
                    <a:pt x="15655" y="5859"/>
                    <a:pt x="15972" y="5698"/>
                    <a:pt x="16189" y="5435"/>
                  </a:cubicBezTo>
                  <a:cubicBezTo>
                    <a:pt x="16332" y="5275"/>
                    <a:pt x="16401" y="5061"/>
                    <a:pt x="16375" y="4847"/>
                  </a:cubicBezTo>
                  <a:cubicBezTo>
                    <a:pt x="16369" y="4774"/>
                    <a:pt x="16340" y="4705"/>
                    <a:pt x="16294" y="4647"/>
                  </a:cubicBezTo>
                  <a:lnTo>
                    <a:pt x="16294" y="4647"/>
                  </a:lnTo>
                  <a:cubicBezTo>
                    <a:pt x="16279" y="4652"/>
                    <a:pt x="16318" y="4714"/>
                    <a:pt x="16309" y="4861"/>
                  </a:cubicBezTo>
                  <a:cubicBezTo>
                    <a:pt x="16310" y="5057"/>
                    <a:pt x="16232" y="5245"/>
                    <a:pt x="16093" y="5382"/>
                  </a:cubicBezTo>
                  <a:cubicBezTo>
                    <a:pt x="15884" y="5604"/>
                    <a:pt x="15596" y="5735"/>
                    <a:pt x="15291" y="5745"/>
                  </a:cubicBezTo>
                  <a:cubicBezTo>
                    <a:pt x="14881" y="5701"/>
                    <a:pt x="14487" y="5568"/>
                    <a:pt x="14134" y="5353"/>
                  </a:cubicBezTo>
                  <a:cubicBezTo>
                    <a:pt x="13679" y="5086"/>
                    <a:pt x="13170" y="4923"/>
                    <a:pt x="12645" y="4876"/>
                  </a:cubicBezTo>
                  <a:cubicBezTo>
                    <a:pt x="12537" y="4871"/>
                    <a:pt x="12430" y="4869"/>
                    <a:pt x="12323" y="4869"/>
                  </a:cubicBezTo>
                  <a:cubicBezTo>
                    <a:pt x="11834" y="4869"/>
                    <a:pt x="11347" y="4917"/>
                    <a:pt x="10867" y="5014"/>
                  </a:cubicBezTo>
                  <a:cubicBezTo>
                    <a:pt x="10238" y="5142"/>
                    <a:pt x="9598" y="5219"/>
                    <a:pt x="8957" y="5244"/>
                  </a:cubicBezTo>
                  <a:cubicBezTo>
                    <a:pt x="8921" y="5245"/>
                    <a:pt x="8885" y="5246"/>
                    <a:pt x="8849" y="5246"/>
                  </a:cubicBezTo>
                  <a:cubicBezTo>
                    <a:pt x="8213" y="5246"/>
                    <a:pt x="7599" y="5010"/>
                    <a:pt x="7127" y="4580"/>
                  </a:cubicBezTo>
                  <a:cubicBezTo>
                    <a:pt x="6659" y="4080"/>
                    <a:pt x="6286" y="3501"/>
                    <a:pt x="6023" y="2870"/>
                  </a:cubicBezTo>
                  <a:cubicBezTo>
                    <a:pt x="5767" y="2265"/>
                    <a:pt x="5447" y="1690"/>
                    <a:pt x="5068" y="1155"/>
                  </a:cubicBezTo>
                  <a:cubicBezTo>
                    <a:pt x="4693" y="667"/>
                    <a:pt x="4174" y="308"/>
                    <a:pt x="3587" y="128"/>
                  </a:cubicBezTo>
                  <a:cubicBezTo>
                    <a:pt x="3311" y="42"/>
                    <a:pt x="3029" y="1"/>
                    <a:pt x="275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4704;p108">
              <a:extLst>
                <a:ext uri="{FF2B5EF4-FFF2-40B4-BE49-F238E27FC236}">
                  <a16:creationId xmlns:a16="http://schemas.microsoft.com/office/drawing/2014/main" id="{8182AB91-DFBB-B39D-A94C-B80D19FD6FCF}"/>
                </a:ext>
              </a:extLst>
            </p:cNvPr>
            <p:cNvSpPr/>
            <p:nvPr/>
          </p:nvSpPr>
          <p:spPr>
            <a:xfrm>
              <a:off x="5302750" y="1553975"/>
              <a:ext cx="271250" cy="230675"/>
            </a:xfrm>
            <a:custGeom>
              <a:avLst/>
              <a:gdLst/>
              <a:ahLst/>
              <a:cxnLst/>
              <a:rect l="l" t="t" r="r" b="b"/>
              <a:pathLst>
                <a:path w="10850" h="9227" extrusionOk="0">
                  <a:moveTo>
                    <a:pt x="3827" y="0"/>
                  </a:moveTo>
                  <a:cubicBezTo>
                    <a:pt x="3656" y="0"/>
                    <a:pt x="3483" y="21"/>
                    <a:pt x="3311" y="63"/>
                  </a:cubicBezTo>
                  <a:cubicBezTo>
                    <a:pt x="1897" y="315"/>
                    <a:pt x="770" y="1386"/>
                    <a:pt x="447" y="2786"/>
                  </a:cubicBezTo>
                  <a:cubicBezTo>
                    <a:pt x="1" y="4716"/>
                    <a:pt x="1205" y="6643"/>
                    <a:pt x="3135" y="7089"/>
                  </a:cubicBezTo>
                  <a:lnTo>
                    <a:pt x="1377" y="7314"/>
                  </a:lnTo>
                  <a:cubicBezTo>
                    <a:pt x="2421" y="8011"/>
                    <a:pt x="3557" y="8562"/>
                    <a:pt x="4749" y="8953"/>
                  </a:cubicBezTo>
                  <a:cubicBezTo>
                    <a:pt x="5315" y="9135"/>
                    <a:pt x="5902" y="9226"/>
                    <a:pt x="6489" y="9226"/>
                  </a:cubicBezTo>
                  <a:cubicBezTo>
                    <a:pt x="7149" y="9226"/>
                    <a:pt x="7808" y="9111"/>
                    <a:pt x="8437" y="8881"/>
                  </a:cubicBezTo>
                  <a:cubicBezTo>
                    <a:pt x="9632" y="8420"/>
                    <a:pt x="10492" y="7359"/>
                    <a:pt x="10696" y="6095"/>
                  </a:cubicBezTo>
                  <a:cubicBezTo>
                    <a:pt x="10850" y="4801"/>
                    <a:pt x="10040" y="3587"/>
                    <a:pt x="8785" y="3230"/>
                  </a:cubicBezTo>
                  <a:cubicBezTo>
                    <a:pt x="7992" y="3052"/>
                    <a:pt x="7013" y="3249"/>
                    <a:pt x="6445" y="2752"/>
                  </a:cubicBezTo>
                  <a:cubicBezTo>
                    <a:pt x="5877" y="2255"/>
                    <a:pt x="5906" y="1344"/>
                    <a:pt x="5456" y="736"/>
                  </a:cubicBezTo>
                  <a:cubicBezTo>
                    <a:pt x="5039" y="263"/>
                    <a:pt x="4443" y="0"/>
                    <a:pt x="38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4705;p108">
              <a:extLst>
                <a:ext uri="{FF2B5EF4-FFF2-40B4-BE49-F238E27FC236}">
                  <a16:creationId xmlns:a16="http://schemas.microsoft.com/office/drawing/2014/main" id="{5B89AD2E-B31F-AD9E-C99D-668D41B2326B}"/>
                </a:ext>
              </a:extLst>
            </p:cNvPr>
            <p:cNvSpPr/>
            <p:nvPr/>
          </p:nvSpPr>
          <p:spPr>
            <a:xfrm>
              <a:off x="5398800" y="1642950"/>
              <a:ext cx="129225" cy="82650"/>
            </a:xfrm>
            <a:custGeom>
              <a:avLst/>
              <a:gdLst/>
              <a:ahLst/>
              <a:cxnLst/>
              <a:rect l="l" t="t" r="r" b="b"/>
              <a:pathLst>
                <a:path w="5169" h="3306" extrusionOk="0">
                  <a:moveTo>
                    <a:pt x="5169" y="1"/>
                  </a:moveTo>
                  <a:lnTo>
                    <a:pt x="5169" y="1"/>
                  </a:lnTo>
                  <a:cubicBezTo>
                    <a:pt x="4992" y="253"/>
                    <a:pt x="4828" y="515"/>
                    <a:pt x="4678" y="783"/>
                  </a:cubicBezTo>
                  <a:cubicBezTo>
                    <a:pt x="4246" y="1401"/>
                    <a:pt x="3696" y="1926"/>
                    <a:pt x="3058" y="2326"/>
                  </a:cubicBezTo>
                  <a:cubicBezTo>
                    <a:pt x="2415" y="2722"/>
                    <a:pt x="1701" y="2987"/>
                    <a:pt x="956" y="3106"/>
                  </a:cubicBezTo>
                  <a:cubicBezTo>
                    <a:pt x="367" y="3211"/>
                    <a:pt x="0" y="3168"/>
                    <a:pt x="0" y="3211"/>
                  </a:cubicBezTo>
                  <a:cubicBezTo>
                    <a:pt x="207" y="3273"/>
                    <a:pt x="422" y="3305"/>
                    <a:pt x="637" y="3305"/>
                  </a:cubicBezTo>
                  <a:cubicBezTo>
                    <a:pt x="744" y="3305"/>
                    <a:pt x="850" y="3298"/>
                    <a:pt x="956" y="3282"/>
                  </a:cubicBezTo>
                  <a:cubicBezTo>
                    <a:pt x="2548" y="3146"/>
                    <a:pt x="3980" y="2258"/>
                    <a:pt x="4811" y="894"/>
                  </a:cubicBezTo>
                  <a:cubicBezTo>
                    <a:pt x="4994" y="625"/>
                    <a:pt x="5116" y="320"/>
                    <a:pt x="516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4706;p108">
              <a:extLst>
                <a:ext uri="{FF2B5EF4-FFF2-40B4-BE49-F238E27FC236}">
                  <a16:creationId xmlns:a16="http://schemas.microsoft.com/office/drawing/2014/main" id="{650192EE-3302-7404-2760-06B495FD9D83}"/>
                </a:ext>
              </a:extLst>
            </p:cNvPr>
            <p:cNvSpPr/>
            <p:nvPr/>
          </p:nvSpPr>
          <p:spPr>
            <a:xfrm>
              <a:off x="5331900" y="1701600"/>
              <a:ext cx="131425" cy="76450"/>
            </a:xfrm>
            <a:custGeom>
              <a:avLst/>
              <a:gdLst/>
              <a:ahLst/>
              <a:cxnLst/>
              <a:rect l="l" t="t" r="r" b="b"/>
              <a:pathLst>
                <a:path w="5257" h="3058" extrusionOk="0">
                  <a:moveTo>
                    <a:pt x="466" y="1"/>
                  </a:moveTo>
                  <a:cubicBezTo>
                    <a:pt x="310" y="1"/>
                    <a:pt x="154" y="16"/>
                    <a:pt x="1" y="48"/>
                  </a:cubicBezTo>
                  <a:cubicBezTo>
                    <a:pt x="2090" y="291"/>
                    <a:pt x="3989" y="1379"/>
                    <a:pt x="5256" y="3057"/>
                  </a:cubicBezTo>
                  <a:cubicBezTo>
                    <a:pt x="5150" y="2757"/>
                    <a:pt x="4983" y="2481"/>
                    <a:pt x="4764" y="2249"/>
                  </a:cubicBezTo>
                  <a:cubicBezTo>
                    <a:pt x="4291" y="1658"/>
                    <a:pt x="3711" y="1162"/>
                    <a:pt x="3054" y="788"/>
                  </a:cubicBezTo>
                  <a:cubicBezTo>
                    <a:pt x="2398" y="412"/>
                    <a:pt x="1679" y="160"/>
                    <a:pt x="932" y="48"/>
                  </a:cubicBezTo>
                  <a:cubicBezTo>
                    <a:pt x="779" y="16"/>
                    <a:pt x="623" y="1"/>
                    <a:pt x="466" y="1"/>
                  </a:cubicBezTo>
                  <a:close/>
                </a:path>
              </a:pathLst>
            </a:custGeom>
            <a:solidFill>
              <a:srgbClr val="FF9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4707;p108">
              <a:extLst>
                <a:ext uri="{FF2B5EF4-FFF2-40B4-BE49-F238E27FC236}">
                  <a16:creationId xmlns:a16="http://schemas.microsoft.com/office/drawing/2014/main" id="{BCE0558C-6A83-67F8-7392-A367725A3C7F}"/>
                </a:ext>
              </a:extLst>
            </p:cNvPr>
            <p:cNvSpPr/>
            <p:nvPr/>
          </p:nvSpPr>
          <p:spPr>
            <a:xfrm>
              <a:off x="5068450" y="2064400"/>
              <a:ext cx="67725" cy="37775"/>
            </a:xfrm>
            <a:custGeom>
              <a:avLst/>
              <a:gdLst/>
              <a:ahLst/>
              <a:cxnLst/>
              <a:rect l="l" t="t" r="r" b="b"/>
              <a:pathLst>
                <a:path w="2709" h="1511" extrusionOk="0">
                  <a:moveTo>
                    <a:pt x="2709" y="0"/>
                  </a:moveTo>
                  <a:cubicBezTo>
                    <a:pt x="2247" y="232"/>
                    <a:pt x="1800" y="488"/>
                    <a:pt x="1367" y="770"/>
                  </a:cubicBezTo>
                  <a:cubicBezTo>
                    <a:pt x="893" y="980"/>
                    <a:pt x="435" y="1228"/>
                    <a:pt x="0" y="1511"/>
                  </a:cubicBezTo>
                  <a:cubicBezTo>
                    <a:pt x="530" y="1457"/>
                    <a:pt x="1039" y="1279"/>
                    <a:pt x="1486" y="989"/>
                  </a:cubicBezTo>
                  <a:cubicBezTo>
                    <a:pt x="1972" y="772"/>
                    <a:pt x="2394" y="431"/>
                    <a:pt x="27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4708;p108">
              <a:extLst>
                <a:ext uri="{FF2B5EF4-FFF2-40B4-BE49-F238E27FC236}">
                  <a16:creationId xmlns:a16="http://schemas.microsoft.com/office/drawing/2014/main" id="{0A16BBEA-2CE8-ED4D-F230-88CE3DC6238D}"/>
                </a:ext>
              </a:extLst>
            </p:cNvPr>
            <p:cNvSpPr/>
            <p:nvPr/>
          </p:nvSpPr>
          <p:spPr>
            <a:xfrm>
              <a:off x="5451800" y="1677375"/>
              <a:ext cx="112300" cy="130775"/>
            </a:xfrm>
            <a:custGeom>
              <a:avLst/>
              <a:gdLst/>
              <a:ahLst/>
              <a:cxnLst/>
              <a:rect l="l" t="t" r="r" b="b"/>
              <a:pathLst>
                <a:path w="4492" h="5231" extrusionOk="0">
                  <a:moveTo>
                    <a:pt x="1789" y="227"/>
                  </a:moveTo>
                  <a:cubicBezTo>
                    <a:pt x="1957" y="227"/>
                    <a:pt x="2116" y="315"/>
                    <a:pt x="2203" y="467"/>
                  </a:cubicBezTo>
                  <a:cubicBezTo>
                    <a:pt x="2271" y="674"/>
                    <a:pt x="2258" y="898"/>
                    <a:pt x="2170" y="1097"/>
                  </a:cubicBezTo>
                  <a:cubicBezTo>
                    <a:pt x="2096" y="1303"/>
                    <a:pt x="2005" y="1502"/>
                    <a:pt x="1902" y="1695"/>
                  </a:cubicBezTo>
                  <a:cubicBezTo>
                    <a:pt x="1586" y="2279"/>
                    <a:pt x="1157" y="2795"/>
                    <a:pt x="641" y="3214"/>
                  </a:cubicBezTo>
                  <a:cubicBezTo>
                    <a:pt x="597" y="3249"/>
                    <a:pt x="556" y="3282"/>
                    <a:pt x="516" y="3312"/>
                  </a:cubicBezTo>
                  <a:lnTo>
                    <a:pt x="516" y="3312"/>
                  </a:lnTo>
                  <a:cubicBezTo>
                    <a:pt x="432" y="3329"/>
                    <a:pt x="349" y="3349"/>
                    <a:pt x="266" y="3372"/>
                  </a:cubicBezTo>
                  <a:lnTo>
                    <a:pt x="266" y="3372"/>
                  </a:lnTo>
                  <a:cubicBezTo>
                    <a:pt x="284" y="3021"/>
                    <a:pt x="417" y="2644"/>
                    <a:pt x="488" y="2296"/>
                  </a:cubicBezTo>
                  <a:cubicBezTo>
                    <a:pt x="615" y="1734"/>
                    <a:pt x="819" y="1192"/>
                    <a:pt x="1095" y="686"/>
                  </a:cubicBezTo>
                  <a:cubicBezTo>
                    <a:pt x="1212" y="469"/>
                    <a:pt x="1414" y="310"/>
                    <a:pt x="1654" y="247"/>
                  </a:cubicBezTo>
                  <a:cubicBezTo>
                    <a:pt x="1699" y="234"/>
                    <a:pt x="1744" y="227"/>
                    <a:pt x="1789" y="227"/>
                  </a:cubicBezTo>
                  <a:close/>
                  <a:moveTo>
                    <a:pt x="370" y="3422"/>
                  </a:moveTo>
                  <a:lnTo>
                    <a:pt x="370" y="3422"/>
                  </a:lnTo>
                  <a:cubicBezTo>
                    <a:pt x="332" y="3450"/>
                    <a:pt x="297" y="3476"/>
                    <a:pt x="265" y="3498"/>
                  </a:cubicBezTo>
                  <a:lnTo>
                    <a:pt x="265" y="3498"/>
                  </a:lnTo>
                  <a:cubicBezTo>
                    <a:pt x="264" y="3478"/>
                    <a:pt x="264" y="3457"/>
                    <a:pt x="264" y="3436"/>
                  </a:cubicBezTo>
                  <a:lnTo>
                    <a:pt x="264" y="3436"/>
                  </a:lnTo>
                  <a:cubicBezTo>
                    <a:pt x="296" y="3432"/>
                    <a:pt x="332" y="3427"/>
                    <a:pt x="370" y="3422"/>
                  </a:cubicBezTo>
                  <a:close/>
                  <a:moveTo>
                    <a:pt x="1266" y="3366"/>
                  </a:moveTo>
                  <a:cubicBezTo>
                    <a:pt x="1746" y="3366"/>
                    <a:pt x="2224" y="3422"/>
                    <a:pt x="2691" y="3534"/>
                  </a:cubicBezTo>
                  <a:cubicBezTo>
                    <a:pt x="3130" y="3627"/>
                    <a:pt x="3553" y="3788"/>
                    <a:pt x="3942" y="4011"/>
                  </a:cubicBezTo>
                  <a:cubicBezTo>
                    <a:pt x="4131" y="4134"/>
                    <a:pt x="4239" y="4347"/>
                    <a:pt x="4229" y="4570"/>
                  </a:cubicBezTo>
                  <a:cubicBezTo>
                    <a:pt x="4200" y="4786"/>
                    <a:pt x="3981" y="4924"/>
                    <a:pt x="3722" y="4971"/>
                  </a:cubicBezTo>
                  <a:cubicBezTo>
                    <a:pt x="3586" y="4991"/>
                    <a:pt x="3449" y="5000"/>
                    <a:pt x="3311" y="5000"/>
                  </a:cubicBezTo>
                  <a:cubicBezTo>
                    <a:pt x="3174" y="5000"/>
                    <a:pt x="3037" y="4991"/>
                    <a:pt x="2901" y="4971"/>
                  </a:cubicBezTo>
                  <a:cubicBezTo>
                    <a:pt x="2606" y="4940"/>
                    <a:pt x="2315" y="4889"/>
                    <a:pt x="2027" y="4819"/>
                  </a:cubicBezTo>
                  <a:cubicBezTo>
                    <a:pt x="1426" y="4732"/>
                    <a:pt x="870" y="4453"/>
                    <a:pt x="440" y="4025"/>
                  </a:cubicBezTo>
                  <a:cubicBezTo>
                    <a:pt x="333" y="3883"/>
                    <a:pt x="283" y="3726"/>
                    <a:pt x="269" y="3560"/>
                  </a:cubicBezTo>
                  <a:lnTo>
                    <a:pt x="269" y="3560"/>
                  </a:lnTo>
                  <a:cubicBezTo>
                    <a:pt x="358" y="3511"/>
                    <a:pt x="446" y="3459"/>
                    <a:pt x="533" y="3405"/>
                  </a:cubicBezTo>
                  <a:lnTo>
                    <a:pt x="533" y="3405"/>
                  </a:lnTo>
                  <a:cubicBezTo>
                    <a:pt x="587" y="3400"/>
                    <a:pt x="646" y="3395"/>
                    <a:pt x="709" y="3391"/>
                  </a:cubicBezTo>
                  <a:cubicBezTo>
                    <a:pt x="894" y="3374"/>
                    <a:pt x="1080" y="3366"/>
                    <a:pt x="1266" y="3366"/>
                  </a:cubicBezTo>
                  <a:close/>
                  <a:moveTo>
                    <a:pt x="1798" y="0"/>
                  </a:moveTo>
                  <a:cubicBezTo>
                    <a:pt x="1745" y="0"/>
                    <a:pt x="1692" y="6"/>
                    <a:pt x="1639" y="19"/>
                  </a:cubicBezTo>
                  <a:cubicBezTo>
                    <a:pt x="1339" y="91"/>
                    <a:pt x="1081" y="285"/>
                    <a:pt x="928" y="553"/>
                  </a:cubicBezTo>
                  <a:cubicBezTo>
                    <a:pt x="627" y="1076"/>
                    <a:pt x="408" y="1642"/>
                    <a:pt x="278" y="2230"/>
                  </a:cubicBezTo>
                  <a:cubicBezTo>
                    <a:pt x="206" y="2531"/>
                    <a:pt x="120" y="2822"/>
                    <a:pt x="62" y="3152"/>
                  </a:cubicBezTo>
                  <a:cubicBezTo>
                    <a:pt x="41" y="3249"/>
                    <a:pt x="32" y="3347"/>
                    <a:pt x="33" y="3445"/>
                  </a:cubicBezTo>
                  <a:lnTo>
                    <a:pt x="33" y="3445"/>
                  </a:lnTo>
                  <a:cubicBezTo>
                    <a:pt x="22" y="3450"/>
                    <a:pt x="11" y="3456"/>
                    <a:pt x="0" y="3462"/>
                  </a:cubicBezTo>
                  <a:cubicBezTo>
                    <a:pt x="1" y="3466"/>
                    <a:pt x="7" y="3467"/>
                    <a:pt x="19" y="3467"/>
                  </a:cubicBezTo>
                  <a:cubicBezTo>
                    <a:pt x="23" y="3467"/>
                    <a:pt x="28" y="3467"/>
                    <a:pt x="34" y="3467"/>
                  </a:cubicBezTo>
                  <a:lnTo>
                    <a:pt x="34" y="3467"/>
                  </a:lnTo>
                  <a:cubicBezTo>
                    <a:pt x="35" y="3528"/>
                    <a:pt x="41" y="3588"/>
                    <a:pt x="52" y="3648"/>
                  </a:cubicBezTo>
                  <a:lnTo>
                    <a:pt x="52" y="3648"/>
                  </a:lnTo>
                  <a:cubicBezTo>
                    <a:pt x="49" y="3651"/>
                    <a:pt x="47" y="3652"/>
                    <a:pt x="48" y="3653"/>
                  </a:cubicBezTo>
                  <a:cubicBezTo>
                    <a:pt x="48" y="3654"/>
                    <a:pt x="50" y="3655"/>
                    <a:pt x="52" y="3655"/>
                  </a:cubicBezTo>
                  <a:cubicBezTo>
                    <a:pt x="52" y="3655"/>
                    <a:pt x="53" y="3655"/>
                    <a:pt x="53" y="3655"/>
                  </a:cubicBezTo>
                  <a:lnTo>
                    <a:pt x="53" y="3655"/>
                  </a:lnTo>
                  <a:cubicBezTo>
                    <a:pt x="85" y="3834"/>
                    <a:pt x="154" y="4006"/>
                    <a:pt x="259" y="4160"/>
                  </a:cubicBezTo>
                  <a:cubicBezTo>
                    <a:pt x="475" y="4432"/>
                    <a:pt x="761" y="4640"/>
                    <a:pt x="1085" y="4762"/>
                  </a:cubicBezTo>
                  <a:cubicBezTo>
                    <a:pt x="1381" y="4880"/>
                    <a:pt x="1683" y="4976"/>
                    <a:pt x="1993" y="5048"/>
                  </a:cubicBezTo>
                  <a:cubicBezTo>
                    <a:pt x="2292" y="5118"/>
                    <a:pt x="2595" y="5168"/>
                    <a:pt x="2901" y="5196"/>
                  </a:cubicBezTo>
                  <a:cubicBezTo>
                    <a:pt x="3049" y="5219"/>
                    <a:pt x="3198" y="5231"/>
                    <a:pt x="3348" y="5231"/>
                  </a:cubicBezTo>
                  <a:cubicBezTo>
                    <a:pt x="3497" y="5231"/>
                    <a:pt x="3646" y="5219"/>
                    <a:pt x="3794" y="5196"/>
                  </a:cubicBezTo>
                  <a:cubicBezTo>
                    <a:pt x="3947" y="5167"/>
                    <a:pt x="4091" y="5105"/>
                    <a:pt x="4219" y="5015"/>
                  </a:cubicBezTo>
                  <a:cubicBezTo>
                    <a:pt x="4351" y="4915"/>
                    <a:pt x="4440" y="4768"/>
                    <a:pt x="4468" y="4604"/>
                  </a:cubicBezTo>
                  <a:cubicBezTo>
                    <a:pt x="4491" y="4299"/>
                    <a:pt x="4344" y="4007"/>
                    <a:pt x="4086" y="3844"/>
                  </a:cubicBezTo>
                  <a:cubicBezTo>
                    <a:pt x="3671" y="3607"/>
                    <a:pt x="3221" y="3438"/>
                    <a:pt x="2753" y="3343"/>
                  </a:cubicBezTo>
                  <a:cubicBezTo>
                    <a:pt x="2358" y="3257"/>
                    <a:pt x="1957" y="3214"/>
                    <a:pt x="1555" y="3214"/>
                  </a:cubicBezTo>
                  <a:cubicBezTo>
                    <a:pt x="1278" y="3214"/>
                    <a:pt x="1002" y="3235"/>
                    <a:pt x="727" y="3275"/>
                  </a:cubicBezTo>
                  <a:lnTo>
                    <a:pt x="727" y="3275"/>
                  </a:lnTo>
                  <a:cubicBezTo>
                    <a:pt x="1280" y="2875"/>
                    <a:pt x="1742" y="2360"/>
                    <a:pt x="2079" y="1766"/>
                  </a:cubicBezTo>
                  <a:cubicBezTo>
                    <a:pt x="2192" y="1569"/>
                    <a:pt x="2291" y="1365"/>
                    <a:pt x="2375" y="1155"/>
                  </a:cubicBezTo>
                  <a:cubicBezTo>
                    <a:pt x="2486" y="907"/>
                    <a:pt x="2500" y="627"/>
                    <a:pt x="2413" y="371"/>
                  </a:cubicBezTo>
                  <a:cubicBezTo>
                    <a:pt x="2290" y="140"/>
                    <a:pt x="2051" y="0"/>
                    <a:pt x="1798" y="0"/>
                  </a:cubicBezTo>
                  <a:close/>
                </a:path>
              </a:pathLst>
            </a:custGeom>
            <a:solidFill>
              <a:srgbClr val="FF9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4709;p108">
              <a:extLst>
                <a:ext uri="{FF2B5EF4-FFF2-40B4-BE49-F238E27FC236}">
                  <a16:creationId xmlns:a16="http://schemas.microsoft.com/office/drawing/2014/main" id="{FE04A02D-3BA7-2DB9-92F8-B47D47688F93}"/>
                </a:ext>
              </a:extLst>
            </p:cNvPr>
            <p:cNvSpPr/>
            <p:nvPr/>
          </p:nvSpPr>
          <p:spPr>
            <a:xfrm>
              <a:off x="5027100" y="1618375"/>
              <a:ext cx="299100" cy="99725"/>
            </a:xfrm>
            <a:custGeom>
              <a:avLst/>
              <a:gdLst/>
              <a:ahLst/>
              <a:cxnLst/>
              <a:rect l="l" t="t" r="r" b="b"/>
              <a:pathLst>
                <a:path w="11964" h="3989" extrusionOk="0">
                  <a:moveTo>
                    <a:pt x="3862" y="0"/>
                  </a:moveTo>
                  <a:cubicBezTo>
                    <a:pt x="3514" y="0"/>
                    <a:pt x="3164" y="46"/>
                    <a:pt x="2821" y="138"/>
                  </a:cubicBezTo>
                  <a:cubicBezTo>
                    <a:pt x="1446" y="526"/>
                    <a:pt x="396" y="1635"/>
                    <a:pt x="82" y="3028"/>
                  </a:cubicBezTo>
                  <a:cubicBezTo>
                    <a:pt x="49" y="3176"/>
                    <a:pt x="28" y="3326"/>
                    <a:pt x="20" y="3478"/>
                  </a:cubicBezTo>
                  <a:cubicBezTo>
                    <a:pt x="20" y="3578"/>
                    <a:pt x="1" y="3636"/>
                    <a:pt x="20" y="3636"/>
                  </a:cubicBezTo>
                  <a:cubicBezTo>
                    <a:pt x="40" y="3636"/>
                    <a:pt x="64" y="3420"/>
                    <a:pt x="169" y="3053"/>
                  </a:cubicBezTo>
                  <a:cubicBezTo>
                    <a:pt x="317" y="2529"/>
                    <a:pt x="571" y="2042"/>
                    <a:pt x="914" y="1620"/>
                  </a:cubicBezTo>
                  <a:cubicBezTo>
                    <a:pt x="1411" y="996"/>
                    <a:pt x="2099" y="551"/>
                    <a:pt x="2872" y="353"/>
                  </a:cubicBezTo>
                  <a:cubicBezTo>
                    <a:pt x="3186" y="273"/>
                    <a:pt x="3507" y="233"/>
                    <a:pt x="3826" y="233"/>
                  </a:cubicBezTo>
                  <a:cubicBezTo>
                    <a:pt x="4468" y="233"/>
                    <a:pt x="5105" y="394"/>
                    <a:pt x="5676" y="706"/>
                  </a:cubicBezTo>
                  <a:cubicBezTo>
                    <a:pt x="6574" y="1217"/>
                    <a:pt x="7187" y="2049"/>
                    <a:pt x="7851" y="2694"/>
                  </a:cubicBezTo>
                  <a:cubicBezTo>
                    <a:pt x="8409" y="3323"/>
                    <a:pt x="9147" y="3763"/>
                    <a:pt x="9966" y="3954"/>
                  </a:cubicBezTo>
                  <a:cubicBezTo>
                    <a:pt x="10093" y="3977"/>
                    <a:pt x="10220" y="3988"/>
                    <a:pt x="10346" y="3988"/>
                  </a:cubicBezTo>
                  <a:cubicBezTo>
                    <a:pt x="10786" y="3988"/>
                    <a:pt x="11218" y="3853"/>
                    <a:pt x="11581" y="3596"/>
                  </a:cubicBezTo>
                  <a:cubicBezTo>
                    <a:pt x="11703" y="3502"/>
                    <a:pt x="11810" y="3389"/>
                    <a:pt x="11897" y="3262"/>
                  </a:cubicBezTo>
                  <a:cubicBezTo>
                    <a:pt x="11963" y="3171"/>
                    <a:pt x="11963" y="3118"/>
                    <a:pt x="11963" y="3118"/>
                  </a:cubicBezTo>
                  <a:lnTo>
                    <a:pt x="11963" y="3118"/>
                  </a:lnTo>
                  <a:cubicBezTo>
                    <a:pt x="11834" y="3269"/>
                    <a:pt x="11691" y="3404"/>
                    <a:pt x="11534" y="3525"/>
                  </a:cubicBezTo>
                  <a:cubicBezTo>
                    <a:pt x="11205" y="3729"/>
                    <a:pt x="10828" y="3835"/>
                    <a:pt x="10446" y="3835"/>
                  </a:cubicBezTo>
                  <a:cubicBezTo>
                    <a:pt x="10299" y="3835"/>
                    <a:pt x="10152" y="3819"/>
                    <a:pt x="10006" y="3787"/>
                  </a:cubicBezTo>
                  <a:cubicBezTo>
                    <a:pt x="9234" y="3581"/>
                    <a:pt x="8543" y="3147"/>
                    <a:pt x="8022" y="2540"/>
                  </a:cubicBezTo>
                  <a:cubicBezTo>
                    <a:pt x="7383" y="1905"/>
                    <a:pt x="6762" y="1050"/>
                    <a:pt x="5806" y="500"/>
                  </a:cubicBezTo>
                  <a:cubicBezTo>
                    <a:pt x="5206" y="170"/>
                    <a:pt x="4536" y="0"/>
                    <a:pt x="38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4710;p108">
              <a:extLst>
                <a:ext uri="{FF2B5EF4-FFF2-40B4-BE49-F238E27FC236}">
                  <a16:creationId xmlns:a16="http://schemas.microsoft.com/office/drawing/2014/main" id="{52566768-0D3E-6964-305F-5A34ED7F89DB}"/>
                </a:ext>
              </a:extLst>
            </p:cNvPr>
            <p:cNvSpPr/>
            <p:nvPr/>
          </p:nvSpPr>
          <p:spPr>
            <a:xfrm>
              <a:off x="4395825" y="2469275"/>
              <a:ext cx="577825" cy="880900"/>
            </a:xfrm>
            <a:custGeom>
              <a:avLst/>
              <a:gdLst/>
              <a:ahLst/>
              <a:cxnLst/>
              <a:rect l="l" t="t" r="r" b="b"/>
              <a:pathLst>
                <a:path w="23113" h="35236" extrusionOk="0">
                  <a:moveTo>
                    <a:pt x="18556" y="0"/>
                  </a:moveTo>
                  <a:cubicBezTo>
                    <a:pt x="18556" y="0"/>
                    <a:pt x="15116" y="2160"/>
                    <a:pt x="14710" y="7538"/>
                  </a:cubicBezTo>
                  <a:cubicBezTo>
                    <a:pt x="14304" y="12917"/>
                    <a:pt x="13124" y="24144"/>
                    <a:pt x="13124" y="24144"/>
                  </a:cubicBezTo>
                  <a:lnTo>
                    <a:pt x="1" y="27363"/>
                  </a:lnTo>
                  <a:lnTo>
                    <a:pt x="1463" y="35236"/>
                  </a:lnTo>
                  <a:lnTo>
                    <a:pt x="23112" y="29198"/>
                  </a:lnTo>
                  <a:lnTo>
                    <a:pt x="18556" y="0"/>
                  </a:lnTo>
                  <a:close/>
                </a:path>
              </a:pathLst>
            </a:custGeom>
            <a:solidFill>
              <a:srgbClr val="FF9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4711;p108">
              <a:extLst>
                <a:ext uri="{FF2B5EF4-FFF2-40B4-BE49-F238E27FC236}">
                  <a16:creationId xmlns:a16="http://schemas.microsoft.com/office/drawing/2014/main" id="{CED24499-444E-8BCD-40D7-5B493DBCAAB3}"/>
                </a:ext>
              </a:extLst>
            </p:cNvPr>
            <p:cNvSpPr/>
            <p:nvPr/>
          </p:nvSpPr>
          <p:spPr>
            <a:xfrm>
              <a:off x="4855400" y="2313050"/>
              <a:ext cx="722775" cy="1068125"/>
            </a:xfrm>
            <a:custGeom>
              <a:avLst/>
              <a:gdLst/>
              <a:ahLst/>
              <a:cxnLst/>
              <a:rect l="l" t="t" r="r" b="b"/>
              <a:pathLst>
                <a:path w="28911" h="42725" extrusionOk="0">
                  <a:moveTo>
                    <a:pt x="18754" y="1"/>
                  </a:moveTo>
                  <a:lnTo>
                    <a:pt x="10481" y="6794"/>
                  </a:lnTo>
                  <a:lnTo>
                    <a:pt x="8164" y="1601"/>
                  </a:lnTo>
                  <a:lnTo>
                    <a:pt x="5241" y="4497"/>
                  </a:lnTo>
                  <a:lnTo>
                    <a:pt x="181" y="6245"/>
                  </a:lnTo>
                  <a:lnTo>
                    <a:pt x="0" y="14337"/>
                  </a:lnTo>
                  <a:lnTo>
                    <a:pt x="1824" y="40826"/>
                  </a:lnTo>
                  <a:lnTo>
                    <a:pt x="23040" y="42713"/>
                  </a:lnTo>
                  <a:cubicBezTo>
                    <a:pt x="23128" y="42721"/>
                    <a:pt x="23216" y="42725"/>
                    <a:pt x="23304" y="42725"/>
                  </a:cubicBezTo>
                  <a:cubicBezTo>
                    <a:pt x="23325" y="42725"/>
                    <a:pt x="23347" y="42724"/>
                    <a:pt x="23368" y="42724"/>
                  </a:cubicBezTo>
                  <a:cubicBezTo>
                    <a:pt x="25001" y="42691"/>
                    <a:pt x="26297" y="41340"/>
                    <a:pt x="26264" y="39708"/>
                  </a:cubicBezTo>
                  <a:lnTo>
                    <a:pt x="25787" y="16228"/>
                  </a:lnTo>
                  <a:cubicBezTo>
                    <a:pt x="25787" y="16228"/>
                    <a:pt x="28911" y="4807"/>
                    <a:pt x="27698" y="4286"/>
                  </a:cubicBezTo>
                  <a:cubicBezTo>
                    <a:pt x="26485" y="3765"/>
                    <a:pt x="20899" y="2442"/>
                    <a:pt x="20899" y="2442"/>
                  </a:cubicBezTo>
                  <a:lnTo>
                    <a:pt x="18754" y="1"/>
                  </a:lnTo>
                  <a:close/>
                </a:path>
              </a:pathLst>
            </a:custGeom>
            <a:solidFill>
              <a:srgbClr val="FF9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4712;p108">
              <a:extLst>
                <a:ext uri="{FF2B5EF4-FFF2-40B4-BE49-F238E27FC236}">
                  <a16:creationId xmlns:a16="http://schemas.microsoft.com/office/drawing/2014/main" id="{D3E70B07-3E64-1CBB-D32B-F455B801D052}"/>
                </a:ext>
              </a:extLst>
            </p:cNvPr>
            <p:cNvSpPr/>
            <p:nvPr/>
          </p:nvSpPr>
          <p:spPr>
            <a:xfrm>
              <a:off x="5180225" y="2420200"/>
              <a:ext cx="567775" cy="913625"/>
            </a:xfrm>
            <a:custGeom>
              <a:avLst/>
              <a:gdLst/>
              <a:ahLst/>
              <a:cxnLst/>
              <a:rect l="l" t="t" r="r" b="b"/>
              <a:pathLst>
                <a:path w="22711" h="36545" extrusionOk="0">
                  <a:moveTo>
                    <a:pt x="14705" y="0"/>
                  </a:moveTo>
                  <a:lnTo>
                    <a:pt x="12751" y="12507"/>
                  </a:lnTo>
                  <a:lnTo>
                    <a:pt x="10305" y="27369"/>
                  </a:lnTo>
                  <a:lnTo>
                    <a:pt x="1" y="30369"/>
                  </a:lnTo>
                  <a:lnTo>
                    <a:pt x="3881" y="36545"/>
                  </a:lnTo>
                  <a:lnTo>
                    <a:pt x="13072" y="36138"/>
                  </a:lnTo>
                  <a:cubicBezTo>
                    <a:pt x="16232" y="35999"/>
                    <a:pt x="19127" y="34333"/>
                    <a:pt x="20835" y="31672"/>
                  </a:cubicBezTo>
                  <a:cubicBezTo>
                    <a:pt x="22239" y="29490"/>
                    <a:pt x="22711" y="26838"/>
                    <a:pt x="22147" y="24306"/>
                  </a:cubicBezTo>
                  <a:cubicBezTo>
                    <a:pt x="21144" y="19801"/>
                    <a:pt x="19640" y="12478"/>
                    <a:pt x="19396" y="8179"/>
                  </a:cubicBezTo>
                  <a:cubicBezTo>
                    <a:pt x="19027" y="1657"/>
                    <a:pt x="14705" y="0"/>
                    <a:pt x="14705" y="0"/>
                  </a:cubicBezTo>
                  <a:close/>
                </a:path>
              </a:pathLst>
            </a:custGeom>
            <a:solidFill>
              <a:srgbClr val="FF9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4713;p108">
              <a:extLst>
                <a:ext uri="{FF2B5EF4-FFF2-40B4-BE49-F238E27FC236}">
                  <a16:creationId xmlns:a16="http://schemas.microsoft.com/office/drawing/2014/main" id="{41560C00-FA39-7887-67EA-ACE10F232AC8}"/>
                </a:ext>
              </a:extLst>
            </p:cNvPr>
            <p:cNvSpPr/>
            <p:nvPr/>
          </p:nvSpPr>
          <p:spPr>
            <a:xfrm>
              <a:off x="5228825" y="3049750"/>
              <a:ext cx="366200" cy="143625"/>
            </a:xfrm>
            <a:custGeom>
              <a:avLst/>
              <a:gdLst/>
              <a:ahLst/>
              <a:cxnLst/>
              <a:rect l="l" t="t" r="r" b="b"/>
              <a:pathLst>
                <a:path w="14648" h="5745" extrusionOk="0">
                  <a:moveTo>
                    <a:pt x="9981" y="1"/>
                  </a:moveTo>
                  <a:cubicBezTo>
                    <a:pt x="9585" y="1"/>
                    <a:pt x="9189" y="45"/>
                    <a:pt x="8801" y="132"/>
                  </a:cubicBezTo>
                  <a:cubicBezTo>
                    <a:pt x="6665" y="584"/>
                    <a:pt x="4565" y="1186"/>
                    <a:pt x="2514" y="1933"/>
                  </a:cubicBezTo>
                  <a:lnTo>
                    <a:pt x="670" y="2644"/>
                  </a:lnTo>
                  <a:cubicBezTo>
                    <a:pt x="438" y="2720"/>
                    <a:pt x="214" y="2818"/>
                    <a:pt x="1" y="2936"/>
                  </a:cubicBezTo>
                  <a:cubicBezTo>
                    <a:pt x="240" y="2889"/>
                    <a:pt x="475" y="2822"/>
                    <a:pt x="703" y="2735"/>
                  </a:cubicBezTo>
                  <a:lnTo>
                    <a:pt x="2576" y="2100"/>
                  </a:lnTo>
                  <a:cubicBezTo>
                    <a:pt x="4631" y="1403"/>
                    <a:pt x="6725" y="828"/>
                    <a:pt x="8848" y="380"/>
                  </a:cubicBezTo>
                  <a:cubicBezTo>
                    <a:pt x="9224" y="294"/>
                    <a:pt x="9607" y="251"/>
                    <a:pt x="9990" y="251"/>
                  </a:cubicBezTo>
                  <a:cubicBezTo>
                    <a:pt x="10210" y="251"/>
                    <a:pt x="10431" y="265"/>
                    <a:pt x="10650" y="294"/>
                  </a:cubicBezTo>
                  <a:cubicBezTo>
                    <a:pt x="11203" y="385"/>
                    <a:pt x="11730" y="601"/>
                    <a:pt x="12188" y="925"/>
                  </a:cubicBezTo>
                  <a:cubicBezTo>
                    <a:pt x="12972" y="1487"/>
                    <a:pt x="13581" y="2258"/>
                    <a:pt x="13946" y="3150"/>
                  </a:cubicBezTo>
                  <a:cubicBezTo>
                    <a:pt x="14197" y="3756"/>
                    <a:pt x="14380" y="4387"/>
                    <a:pt x="14490" y="5033"/>
                  </a:cubicBezTo>
                  <a:cubicBezTo>
                    <a:pt x="14519" y="5273"/>
                    <a:pt x="14562" y="5510"/>
                    <a:pt x="14619" y="5745"/>
                  </a:cubicBezTo>
                  <a:cubicBezTo>
                    <a:pt x="14647" y="5503"/>
                    <a:pt x="14643" y="5259"/>
                    <a:pt x="14605" y="5019"/>
                  </a:cubicBezTo>
                  <a:cubicBezTo>
                    <a:pt x="14530" y="4356"/>
                    <a:pt x="14368" y="3706"/>
                    <a:pt x="14127" y="3084"/>
                  </a:cubicBezTo>
                  <a:cubicBezTo>
                    <a:pt x="13772" y="2145"/>
                    <a:pt x="13152" y="1330"/>
                    <a:pt x="12341" y="739"/>
                  </a:cubicBezTo>
                  <a:cubicBezTo>
                    <a:pt x="11856" y="390"/>
                    <a:pt x="11299" y="154"/>
                    <a:pt x="10712" y="51"/>
                  </a:cubicBezTo>
                  <a:cubicBezTo>
                    <a:pt x="10469" y="17"/>
                    <a:pt x="10225" y="1"/>
                    <a:pt x="99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4714;p108">
              <a:extLst>
                <a:ext uri="{FF2B5EF4-FFF2-40B4-BE49-F238E27FC236}">
                  <a16:creationId xmlns:a16="http://schemas.microsoft.com/office/drawing/2014/main" id="{CE64CDAA-AA39-F923-D968-05CB4D446DBC}"/>
                </a:ext>
              </a:extLst>
            </p:cNvPr>
            <p:cNvSpPr/>
            <p:nvPr/>
          </p:nvSpPr>
          <p:spPr>
            <a:xfrm>
              <a:off x="5448425" y="2733450"/>
              <a:ext cx="32525" cy="305275"/>
            </a:xfrm>
            <a:custGeom>
              <a:avLst/>
              <a:gdLst/>
              <a:ahLst/>
              <a:cxnLst/>
              <a:rect l="l" t="t" r="r" b="b"/>
              <a:pathLst>
                <a:path w="1301" h="12211" extrusionOk="0">
                  <a:moveTo>
                    <a:pt x="26" y="1"/>
                  </a:moveTo>
                  <a:cubicBezTo>
                    <a:pt x="3" y="155"/>
                    <a:pt x="1" y="312"/>
                    <a:pt x="17" y="468"/>
                  </a:cubicBezTo>
                  <a:lnTo>
                    <a:pt x="17" y="1791"/>
                  </a:lnTo>
                  <a:cubicBezTo>
                    <a:pt x="31" y="2905"/>
                    <a:pt x="45" y="4448"/>
                    <a:pt x="136" y="6153"/>
                  </a:cubicBezTo>
                  <a:cubicBezTo>
                    <a:pt x="200" y="7610"/>
                    <a:pt x="387" y="9059"/>
                    <a:pt x="696" y="10486"/>
                  </a:cubicBezTo>
                  <a:cubicBezTo>
                    <a:pt x="758" y="10739"/>
                    <a:pt x="824" y="11007"/>
                    <a:pt x="891" y="11217"/>
                  </a:cubicBezTo>
                  <a:cubicBezTo>
                    <a:pt x="937" y="11402"/>
                    <a:pt x="996" y="11584"/>
                    <a:pt x="1067" y="11761"/>
                  </a:cubicBezTo>
                  <a:cubicBezTo>
                    <a:pt x="1110" y="11919"/>
                    <a:pt x="1174" y="12070"/>
                    <a:pt x="1258" y="12211"/>
                  </a:cubicBezTo>
                  <a:cubicBezTo>
                    <a:pt x="1301" y="12196"/>
                    <a:pt x="1077" y="11542"/>
                    <a:pt x="867" y="10452"/>
                  </a:cubicBezTo>
                  <a:cubicBezTo>
                    <a:pt x="615" y="9031"/>
                    <a:pt x="455" y="7595"/>
                    <a:pt x="389" y="6153"/>
                  </a:cubicBezTo>
                  <a:cubicBezTo>
                    <a:pt x="317" y="4486"/>
                    <a:pt x="246" y="2976"/>
                    <a:pt x="193" y="1801"/>
                  </a:cubicBezTo>
                  <a:cubicBezTo>
                    <a:pt x="165" y="1242"/>
                    <a:pt x="136" y="788"/>
                    <a:pt x="103" y="477"/>
                  </a:cubicBezTo>
                  <a:cubicBezTo>
                    <a:pt x="100" y="316"/>
                    <a:pt x="74" y="154"/>
                    <a:pt x="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4715;p108">
              <a:extLst>
                <a:ext uri="{FF2B5EF4-FFF2-40B4-BE49-F238E27FC236}">
                  <a16:creationId xmlns:a16="http://schemas.microsoft.com/office/drawing/2014/main" id="{95766FA1-2A09-E794-2582-ABE76369E868}"/>
                </a:ext>
              </a:extLst>
            </p:cNvPr>
            <p:cNvSpPr/>
            <p:nvPr/>
          </p:nvSpPr>
          <p:spPr>
            <a:xfrm>
              <a:off x="5265125" y="3250450"/>
              <a:ext cx="413125" cy="86750"/>
            </a:xfrm>
            <a:custGeom>
              <a:avLst/>
              <a:gdLst/>
              <a:ahLst/>
              <a:cxnLst/>
              <a:rect l="l" t="t" r="r" b="b"/>
              <a:pathLst>
                <a:path w="16525" h="3470" extrusionOk="0">
                  <a:moveTo>
                    <a:pt x="16525" y="1"/>
                  </a:moveTo>
                  <a:cubicBezTo>
                    <a:pt x="15849" y="515"/>
                    <a:pt x="15148" y="995"/>
                    <a:pt x="14423" y="1437"/>
                  </a:cubicBezTo>
                  <a:cubicBezTo>
                    <a:pt x="12639" y="2458"/>
                    <a:pt x="10646" y="3060"/>
                    <a:pt x="8595" y="3196"/>
                  </a:cubicBezTo>
                  <a:cubicBezTo>
                    <a:pt x="8332" y="3212"/>
                    <a:pt x="8070" y="3220"/>
                    <a:pt x="7807" y="3220"/>
                  </a:cubicBezTo>
                  <a:cubicBezTo>
                    <a:pt x="6949" y="3220"/>
                    <a:pt x="6093" y="3134"/>
                    <a:pt x="5251" y="2961"/>
                  </a:cubicBezTo>
                  <a:cubicBezTo>
                    <a:pt x="4234" y="2761"/>
                    <a:pt x="3355" y="2408"/>
                    <a:pt x="2566" y="2245"/>
                  </a:cubicBezTo>
                  <a:cubicBezTo>
                    <a:pt x="1947" y="2126"/>
                    <a:pt x="1318" y="2065"/>
                    <a:pt x="688" y="2063"/>
                  </a:cubicBezTo>
                  <a:cubicBezTo>
                    <a:pt x="249" y="2021"/>
                    <a:pt x="0" y="2021"/>
                    <a:pt x="0" y="2021"/>
                  </a:cubicBezTo>
                  <a:lnTo>
                    <a:pt x="0" y="2021"/>
                  </a:lnTo>
                  <a:cubicBezTo>
                    <a:pt x="219" y="2099"/>
                    <a:pt x="448" y="2146"/>
                    <a:pt x="678" y="2159"/>
                  </a:cubicBezTo>
                  <a:cubicBezTo>
                    <a:pt x="1300" y="2198"/>
                    <a:pt x="1919" y="2285"/>
                    <a:pt x="2528" y="2418"/>
                  </a:cubicBezTo>
                  <a:cubicBezTo>
                    <a:pt x="3292" y="2594"/>
                    <a:pt x="4166" y="2967"/>
                    <a:pt x="5203" y="3187"/>
                  </a:cubicBezTo>
                  <a:cubicBezTo>
                    <a:pt x="6068" y="3376"/>
                    <a:pt x="6950" y="3470"/>
                    <a:pt x="7834" y="3470"/>
                  </a:cubicBezTo>
                  <a:cubicBezTo>
                    <a:pt x="8099" y="3470"/>
                    <a:pt x="8364" y="3461"/>
                    <a:pt x="8628" y="3444"/>
                  </a:cubicBezTo>
                  <a:cubicBezTo>
                    <a:pt x="10716" y="3311"/>
                    <a:pt x="12740" y="2675"/>
                    <a:pt x="14528" y="1591"/>
                  </a:cubicBezTo>
                  <a:cubicBezTo>
                    <a:pt x="15063" y="1261"/>
                    <a:pt x="15571" y="890"/>
                    <a:pt x="16047" y="478"/>
                  </a:cubicBezTo>
                  <a:cubicBezTo>
                    <a:pt x="16221" y="334"/>
                    <a:pt x="16381" y="175"/>
                    <a:pt x="165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4716;p108">
              <a:extLst>
                <a:ext uri="{FF2B5EF4-FFF2-40B4-BE49-F238E27FC236}">
                  <a16:creationId xmlns:a16="http://schemas.microsoft.com/office/drawing/2014/main" id="{FD95586A-A674-F318-C7D2-848BF8866436}"/>
                </a:ext>
              </a:extLst>
            </p:cNvPr>
            <p:cNvSpPr/>
            <p:nvPr/>
          </p:nvSpPr>
          <p:spPr>
            <a:xfrm>
              <a:off x="5014000" y="2934675"/>
              <a:ext cx="360925" cy="204125"/>
            </a:xfrm>
            <a:custGeom>
              <a:avLst/>
              <a:gdLst/>
              <a:ahLst/>
              <a:cxnLst/>
              <a:rect l="l" t="t" r="r" b="b"/>
              <a:pathLst>
                <a:path w="14437" h="8165" extrusionOk="0">
                  <a:moveTo>
                    <a:pt x="14437" y="0"/>
                  </a:moveTo>
                  <a:lnTo>
                    <a:pt x="14437" y="0"/>
                  </a:lnTo>
                  <a:cubicBezTo>
                    <a:pt x="14263" y="139"/>
                    <a:pt x="14102" y="294"/>
                    <a:pt x="13959" y="465"/>
                  </a:cubicBezTo>
                  <a:cubicBezTo>
                    <a:pt x="13668" y="780"/>
                    <a:pt x="13233" y="1215"/>
                    <a:pt x="12674" y="1735"/>
                  </a:cubicBezTo>
                  <a:cubicBezTo>
                    <a:pt x="12114" y="2256"/>
                    <a:pt x="11418" y="2839"/>
                    <a:pt x="10619" y="3450"/>
                  </a:cubicBezTo>
                  <a:cubicBezTo>
                    <a:pt x="9740" y="4098"/>
                    <a:pt x="8824" y="4696"/>
                    <a:pt x="7878" y="5241"/>
                  </a:cubicBezTo>
                  <a:cubicBezTo>
                    <a:pt x="6922" y="5776"/>
                    <a:pt x="5936" y="6255"/>
                    <a:pt x="4925" y="6675"/>
                  </a:cubicBezTo>
                  <a:cubicBezTo>
                    <a:pt x="4097" y="7009"/>
                    <a:pt x="3252" y="7302"/>
                    <a:pt x="2394" y="7549"/>
                  </a:cubicBezTo>
                  <a:cubicBezTo>
                    <a:pt x="1663" y="7759"/>
                    <a:pt x="1061" y="7907"/>
                    <a:pt x="646" y="7993"/>
                  </a:cubicBezTo>
                  <a:cubicBezTo>
                    <a:pt x="425" y="8028"/>
                    <a:pt x="208" y="8085"/>
                    <a:pt x="1" y="8164"/>
                  </a:cubicBezTo>
                  <a:cubicBezTo>
                    <a:pt x="223" y="8160"/>
                    <a:pt x="446" y="8135"/>
                    <a:pt x="664" y="8089"/>
                  </a:cubicBezTo>
                  <a:cubicBezTo>
                    <a:pt x="1262" y="7996"/>
                    <a:pt x="1855" y="7872"/>
                    <a:pt x="2441" y="7716"/>
                  </a:cubicBezTo>
                  <a:cubicBezTo>
                    <a:pt x="3313" y="7490"/>
                    <a:pt x="4171" y="7215"/>
                    <a:pt x="5011" y="6889"/>
                  </a:cubicBezTo>
                  <a:cubicBezTo>
                    <a:pt x="6037" y="6477"/>
                    <a:pt x="7034" y="5998"/>
                    <a:pt x="7996" y="5456"/>
                  </a:cubicBezTo>
                  <a:cubicBezTo>
                    <a:pt x="8955" y="4907"/>
                    <a:pt x="9877" y="4297"/>
                    <a:pt x="10758" y="3631"/>
                  </a:cubicBezTo>
                  <a:cubicBezTo>
                    <a:pt x="11471" y="3081"/>
                    <a:pt x="12149" y="2489"/>
                    <a:pt x="12793" y="1859"/>
                  </a:cubicBezTo>
                  <a:cubicBezTo>
                    <a:pt x="13228" y="1438"/>
                    <a:pt x="13642" y="994"/>
                    <a:pt x="14030" y="531"/>
                  </a:cubicBezTo>
                  <a:cubicBezTo>
                    <a:pt x="14183" y="368"/>
                    <a:pt x="14319" y="190"/>
                    <a:pt x="144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4717;p108">
              <a:extLst>
                <a:ext uri="{FF2B5EF4-FFF2-40B4-BE49-F238E27FC236}">
                  <a16:creationId xmlns:a16="http://schemas.microsoft.com/office/drawing/2014/main" id="{C6ACCDDB-B398-4315-680E-998799863038}"/>
                </a:ext>
              </a:extLst>
            </p:cNvPr>
            <p:cNvSpPr/>
            <p:nvPr/>
          </p:nvSpPr>
          <p:spPr>
            <a:xfrm>
              <a:off x="5032250" y="2965250"/>
              <a:ext cx="299200" cy="170075"/>
            </a:xfrm>
            <a:custGeom>
              <a:avLst/>
              <a:gdLst/>
              <a:ahLst/>
              <a:cxnLst/>
              <a:rect l="l" t="t" r="r" b="b"/>
              <a:pathLst>
                <a:path w="11968" h="6803" extrusionOk="0">
                  <a:moveTo>
                    <a:pt x="11967" y="1"/>
                  </a:moveTo>
                  <a:lnTo>
                    <a:pt x="11967" y="1"/>
                  </a:lnTo>
                  <a:cubicBezTo>
                    <a:pt x="10572" y="187"/>
                    <a:pt x="9598" y="1410"/>
                    <a:pt x="8513" y="2308"/>
                  </a:cubicBezTo>
                  <a:cubicBezTo>
                    <a:pt x="7038" y="3524"/>
                    <a:pt x="5199" y="4213"/>
                    <a:pt x="3287" y="4267"/>
                  </a:cubicBezTo>
                  <a:cubicBezTo>
                    <a:pt x="3195" y="4269"/>
                    <a:pt x="3102" y="4270"/>
                    <a:pt x="3008" y="4270"/>
                  </a:cubicBezTo>
                  <a:cubicBezTo>
                    <a:pt x="2895" y="4270"/>
                    <a:pt x="2781" y="4269"/>
                    <a:pt x="2667" y="4269"/>
                  </a:cubicBezTo>
                  <a:cubicBezTo>
                    <a:pt x="2099" y="4269"/>
                    <a:pt x="1531" y="4292"/>
                    <a:pt x="1037" y="4572"/>
                  </a:cubicBezTo>
                  <a:cubicBezTo>
                    <a:pt x="364" y="4955"/>
                    <a:pt x="0" y="6005"/>
                    <a:pt x="593" y="6483"/>
                  </a:cubicBezTo>
                  <a:lnTo>
                    <a:pt x="120" y="6803"/>
                  </a:lnTo>
                  <a:cubicBezTo>
                    <a:pt x="3388" y="5671"/>
                    <a:pt x="6488" y="4925"/>
                    <a:pt x="9302" y="2939"/>
                  </a:cubicBezTo>
                  <a:cubicBezTo>
                    <a:pt x="10272" y="2255"/>
                    <a:pt x="11648" y="1143"/>
                    <a:pt x="119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4718;p108">
              <a:extLst>
                <a:ext uri="{FF2B5EF4-FFF2-40B4-BE49-F238E27FC236}">
                  <a16:creationId xmlns:a16="http://schemas.microsoft.com/office/drawing/2014/main" id="{E0D1595A-E4D1-8928-F1FF-0B936411F59F}"/>
                </a:ext>
              </a:extLst>
            </p:cNvPr>
            <p:cNvSpPr/>
            <p:nvPr/>
          </p:nvSpPr>
          <p:spPr>
            <a:xfrm>
              <a:off x="5128225" y="2380775"/>
              <a:ext cx="237875" cy="146650"/>
            </a:xfrm>
            <a:custGeom>
              <a:avLst/>
              <a:gdLst/>
              <a:ahLst/>
              <a:cxnLst/>
              <a:rect l="l" t="t" r="r" b="b"/>
              <a:pathLst>
                <a:path w="9515" h="5866" extrusionOk="0">
                  <a:moveTo>
                    <a:pt x="9514" y="0"/>
                  </a:moveTo>
                  <a:cubicBezTo>
                    <a:pt x="9383" y="73"/>
                    <a:pt x="9261" y="161"/>
                    <a:pt x="9150" y="262"/>
                  </a:cubicBezTo>
                  <a:cubicBezTo>
                    <a:pt x="8908" y="453"/>
                    <a:pt x="8563" y="736"/>
                    <a:pt x="8143" y="1089"/>
                  </a:cubicBezTo>
                  <a:cubicBezTo>
                    <a:pt x="7297" y="1801"/>
                    <a:pt x="6142" y="2795"/>
                    <a:pt x="4875" y="3903"/>
                  </a:cubicBezTo>
                  <a:cubicBezTo>
                    <a:pt x="4316" y="4453"/>
                    <a:pt x="3695" y="4933"/>
                    <a:pt x="3022" y="5336"/>
                  </a:cubicBezTo>
                  <a:cubicBezTo>
                    <a:pt x="2724" y="5495"/>
                    <a:pt x="2401" y="5601"/>
                    <a:pt x="2066" y="5651"/>
                  </a:cubicBezTo>
                  <a:cubicBezTo>
                    <a:pt x="1984" y="5661"/>
                    <a:pt x="1902" y="5665"/>
                    <a:pt x="1820" y="5665"/>
                  </a:cubicBezTo>
                  <a:cubicBezTo>
                    <a:pt x="1614" y="5665"/>
                    <a:pt x="1410" y="5636"/>
                    <a:pt x="1211" y="5579"/>
                  </a:cubicBezTo>
                  <a:cubicBezTo>
                    <a:pt x="801" y="5476"/>
                    <a:pt x="443" y="5224"/>
                    <a:pt x="208" y="4872"/>
                  </a:cubicBezTo>
                  <a:cubicBezTo>
                    <a:pt x="56" y="4619"/>
                    <a:pt x="31" y="4447"/>
                    <a:pt x="7" y="4447"/>
                  </a:cubicBezTo>
                  <a:cubicBezTo>
                    <a:pt x="0" y="4490"/>
                    <a:pt x="0" y="4533"/>
                    <a:pt x="7" y="4576"/>
                  </a:cubicBezTo>
                  <a:cubicBezTo>
                    <a:pt x="23" y="4697"/>
                    <a:pt x="63" y="4813"/>
                    <a:pt x="122" y="4920"/>
                  </a:cubicBezTo>
                  <a:cubicBezTo>
                    <a:pt x="344" y="5321"/>
                    <a:pt x="714" y="5618"/>
                    <a:pt x="1154" y="5746"/>
                  </a:cubicBezTo>
                  <a:cubicBezTo>
                    <a:pt x="1387" y="5826"/>
                    <a:pt x="1632" y="5866"/>
                    <a:pt x="1878" y="5866"/>
                  </a:cubicBezTo>
                  <a:cubicBezTo>
                    <a:pt x="1945" y="5866"/>
                    <a:pt x="2013" y="5863"/>
                    <a:pt x="2081" y="5857"/>
                  </a:cubicBezTo>
                  <a:cubicBezTo>
                    <a:pt x="2437" y="5812"/>
                    <a:pt x="2784" y="5705"/>
                    <a:pt x="3103" y="5540"/>
                  </a:cubicBezTo>
                  <a:cubicBezTo>
                    <a:pt x="3798" y="5145"/>
                    <a:pt x="4439" y="4664"/>
                    <a:pt x="5014" y="4108"/>
                  </a:cubicBezTo>
                  <a:cubicBezTo>
                    <a:pt x="6275" y="3000"/>
                    <a:pt x="7412" y="1987"/>
                    <a:pt x="8229" y="1242"/>
                  </a:cubicBezTo>
                  <a:cubicBezTo>
                    <a:pt x="8635" y="869"/>
                    <a:pt x="8960" y="568"/>
                    <a:pt x="9184" y="354"/>
                  </a:cubicBezTo>
                  <a:cubicBezTo>
                    <a:pt x="9309" y="250"/>
                    <a:pt x="9419" y="131"/>
                    <a:pt x="95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4719;p108">
              <a:extLst>
                <a:ext uri="{FF2B5EF4-FFF2-40B4-BE49-F238E27FC236}">
                  <a16:creationId xmlns:a16="http://schemas.microsoft.com/office/drawing/2014/main" id="{B2CB2586-DF3D-3B37-D246-829D41F406F9}"/>
                </a:ext>
              </a:extLst>
            </p:cNvPr>
            <p:cNvSpPr/>
            <p:nvPr/>
          </p:nvSpPr>
          <p:spPr>
            <a:xfrm>
              <a:off x="4992850" y="2429950"/>
              <a:ext cx="108575" cy="100125"/>
            </a:xfrm>
            <a:custGeom>
              <a:avLst/>
              <a:gdLst/>
              <a:ahLst/>
              <a:cxnLst/>
              <a:rect l="l" t="t" r="r" b="b"/>
              <a:pathLst>
                <a:path w="4343" h="4005" extrusionOk="0">
                  <a:moveTo>
                    <a:pt x="1" y="1"/>
                  </a:moveTo>
                  <a:lnTo>
                    <a:pt x="1" y="1"/>
                  </a:lnTo>
                  <a:cubicBezTo>
                    <a:pt x="82" y="350"/>
                    <a:pt x="206" y="688"/>
                    <a:pt x="373" y="1005"/>
                  </a:cubicBezTo>
                  <a:cubicBezTo>
                    <a:pt x="631" y="1612"/>
                    <a:pt x="999" y="2447"/>
                    <a:pt x="1424" y="3360"/>
                  </a:cubicBezTo>
                  <a:cubicBezTo>
                    <a:pt x="1512" y="3625"/>
                    <a:pt x="1698" y="3848"/>
                    <a:pt x="1944" y="3981"/>
                  </a:cubicBezTo>
                  <a:cubicBezTo>
                    <a:pt x="2015" y="3997"/>
                    <a:pt x="2085" y="4005"/>
                    <a:pt x="2156" y="4005"/>
                  </a:cubicBezTo>
                  <a:cubicBezTo>
                    <a:pt x="2345" y="4005"/>
                    <a:pt x="2530" y="3949"/>
                    <a:pt x="2690" y="3842"/>
                  </a:cubicBezTo>
                  <a:cubicBezTo>
                    <a:pt x="3034" y="3663"/>
                    <a:pt x="3355" y="3441"/>
                    <a:pt x="3646" y="3183"/>
                  </a:cubicBezTo>
                  <a:cubicBezTo>
                    <a:pt x="3936" y="2962"/>
                    <a:pt x="4174" y="2680"/>
                    <a:pt x="4342" y="2357"/>
                  </a:cubicBezTo>
                  <a:cubicBezTo>
                    <a:pt x="4341" y="2356"/>
                    <a:pt x="4339" y="2355"/>
                    <a:pt x="4337" y="2355"/>
                  </a:cubicBezTo>
                  <a:cubicBezTo>
                    <a:pt x="4288" y="2355"/>
                    <a:pt x="4030" y="2677"/>
                    <a:pt x="3545" y="3020"/>
                  </a:cubicBezTo>
                  <a:cubicBezTo>
                    <a:pt x="3248" y="3249"/>
                    <a:pt x="2927" y="3448"/>
                    <a:pt x="2589" y="3613"/>
                  </a:cubicBezTo>
                  <a:cubicBezTo>
                    <a:pt x="2464" y="3700"/>
                    <a:pt x="2317" y="3745"/>
                    <a:pt x="2166" y="3745"/>
                  </a:cubicBezTo>
                  <a:cubicBezTo>
                    <a:pt x="2121" y="3745"/>
                    <a:pt x="2076" y="3741"/>
                    <a:pt x="2030" y="3733"/>
                  </a:cubicBezTo>
                  <a:cubicBezTo>
                    <a:pt x="1869" y="3694"/>
                    <a:pt x="1754" y="3480"/>
                    <a:pt x="1653" y="3255"/>
                  </a:cubicBezTo>
                  <a:cubicBezTo>
                    <a:pt x="1228" y="2366"/>
                    <a:pt x="827" y="1521"/>
                    <a:pt x="530" y="933"/>
                  </a:cubicBezTo>
                  <a:cubicBezTo>
                    <a:pt x="391" y="603"/>
                    <a:pt x="213" y="290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4720;p108">
              <a:extLst>
                <a:ext uri="{FF2B5EF4-FFF2-40B4-BE49-F238E27FC236}">
                  <a16:creationId xmlns:a16="http://schemas.microsoft.com/office/drawing/2014/main" id="{75891C3C-84BC-CBD6-0404-82A84AAB09B8}"/>
                </a:ext>
              </a:extLst>
            </p:cNvPr>
            <p:cNvSpPr/>
            <p:nvPr/>
          </p:nvSpPr>
          <p:spPr>
            <a:xfrm>
              <a:off x="5100575" y="2484200"/>
              <a:ext cx="16975" cy="269925"/>
            </a:xfrm>
            <a:custGeom>
              <a:avLst/>
              <a:gdLst/>
              <a:ahLst/>
              <a:cxnLst/>
              <a:rect l="l" t="t" r="r" b="b"/>
              <a:pathLst>
                <a:path w="679" h="10797" extrusionOk="0">
                  <a:moveTo>
                    <a:pt x="612" y="1"/>
                  </a:moveTo>
                  <a:cubicBezTo>
                    <a:pt x="545" y="1"/>
                    <a:pt x="363" y="2416"/>
                    <a:pt x="215" y="5394"/>
                  </a:cubicBezTo>
                  <a:cubicBezTo>
                    <a:pt x="67" y="8375"/>
                    <a:pt x="1" y="10796"/>
                    <a:pt x="67" y="10796"/>
                  </a:cubicBezTo>
                  <a:cubicBezTo>
                    <a:pt x="67" y="10796"/>
                    <a:pt x="67" y="10796"/>
                    <a:pt x="67" y="10796"/>
                  </a:cubicBezTo>
                  <a:cubicBezTo>
                    <a:pt x="134" y="10796"/>
                    <a:pt x="316" y="8381"/>
                    <a:pt x="464" y="5403"/>
                  </a:cubicBezTo>
                  <a:cubicBezTo>
                    <a:pt x="612" y="2422"/>
                    <a:pt x="678" y="5"/>
                    <a:pt x="612" y="1"/>
                  </a:cubicBezTo>
                  <a:cubicBezTo>
                    <a:pt x="612" y="1"/>
                    <a:pt x="612" y="1"/>
                    <a:pt x="6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721;p108">
              <a:extLst>
                <a:ext uri="{FF2B5EF4-FFF2-40B4-BE49-F238E27FC236}">
                  <a16:creationId xmlns:a16="http://schemas.microsoft.com/office/drawing/2014/main" id="{E0E84AB6-B395-E8A5-B666-DF2F501F1F5D}"/>
                </a:ext>
              </a:extLst>
            </p:cNvPr>
            <p:cNvSpPr/>
            <p:nvPr/>
          </p:nvSpPr>
          <p:spPr>
            <a:xfrm>
              <a:off x="4869500" y="2651775"/>
              <a:ext cx="8350" cy="74875"/>
            </a:xfrm>
            <a:custGeom>
              <a:avLst/>
              <a:gdLst/>
              <a:ahLst/>
              <a:cxnLst/>
              <a:rect l="l" t="t" r="r" b="b"/>
              <a:pathLst>
                <a:path w="334" h="2995" extrusionOk="0">
                  <a:moveTo>
                    <a:pt x="167" y="0"/>
                  </a:moveTo>
                  <a:cubicBezTo>
                    <a:pt x="1" y="991"/>
                    <a:pt x="1" y="2004"/>
                    <a:pt x="167" y="2994"/>
                  </a:cubicBezTo>
                  <a:cubicBezTo>
                    <a:pt x="333" y="2004"/>
                    <a:pt x="333" y="991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722;p108">
              <a:extLst>
                <a:ext uri="{FF2B5EF4-FFF2-40B4-BE49-F238E27FC236}">
                  <a16:creationId xmlns:a16="http://schemas.microsoft.com/office/drawing/2014/main" id="{B3E4F083-CE6E-5817-7587-5DBE31765769}"/>
                </a:ext>
              </a:extLst>
            </p:cNvPr>
            <p:cNvSpPr/>
            <p:nvPr/>
          </p:nvSpPr>
          <p:spPr>
            <a:xfrm>
              <a:off x="5338825" y="2492550"/>
              <a:ext cx="1100" cy="625"/>
            </a:xfrm>
            <a:custGeom>
              <a:avLst/>
              <a:gdLst/>
              <a:ahLst/>
              <a:cxnLst/>
              <a:rect l="l" t="t" r="r" b="b"/>
              <a:pathLst>
                <a:path w="44" h="25" extrusionOk="0">
                  <a:moveTo>
                    <a:pt x="0" y="1"/>
                  </a:moveTo>
                  <a:cubicBezTo>
                    <a:pt x="13" y="12"/>
                    <a:pt x="27" y="20"/>
                    <a:pt x="43" y="25"/>
                  </a:cubicBezTo>
                  <a:cubicBezTo>
                    <a:pt x="34" y="10"/>
                    <a:pt x="18" y="1"/>
                    <a:pt x="0" y="1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723;p108">
              <a:extLst>
                <a:ext uri="{FF2B5EF4-FFF2-40B4-BE49-F238E27FC236}">
                  <a16:creationId xmlns:a16="http://schemas.microsoft.com/office/drawing/2014/main" id="{11869F4B-8131-F6BF-3CAF-E52E135C8DCF}"/>
                </a:ext>
              </a:extLst>
            </p:cNvPr>
            <p:cNvSpPr/>
            <p:nvPr/>
          </p:nvSpPr>
          <p:spPr>
            <a:xfrm>
              <a:off x="5338025" y="2483475"/>
              <a:ext cx="81125" cy="18650"/>
            </a:xfrm>
            <a:custGeom>
              <a:avLst/>
              <a:gdLst/>
              <a:ahLst/>
              <a:cxnLst/>
              <a:rect l="l" t="t" r="r" b="b"/>
              <a:pathLst>
                <a:path w="3245" h="746" extrusionOk="0">
                  <a:moveTo>
                    <a:pt x="162" y="0"/>
                  </a:moveTo>
                  <a:cubicBezTo>
                    <a:pt x="162" y="0"/>
                    <a:pt x="1" y="335"/>
                    <a:pt x="67" y="431"/>
                  </a:cubicBezTo>
                  <a:lnTo>
                    <a:pt x="106" y="431"/>
                  </a:lnTo>
                  <a:cubicBezTo>
                    <a:pt x="115" y="431"/>
                    <a:pt x="106" y="431"/>
                    <a:pt x="129" y="454"/>
                  </a:cubicBezTo>
                  <a:cubicBezTo>
                    <a:pt x="254" y="499"/>
                    <a:pt x="381" y="537"/>
                    <a:pt x="511" y="564"/>
                  </a:cubicBezTo>
                  <a:lnTo>
                    <a:pt x="626" y="564"/>
                  </a:lnTo>
                  <a:cubicBezTo>
                    <a:pt x="708" y="567"/>
                    <a:pt x="789" y="577"/>
                    <a:pt x="869" y="593"/>
                  </a:cubicBezTo>
                  <a:cubicBezTo>
                    <a:pt x="912" y="593"/>
                    <a:pt x="869" y="593"/>
                    <a:pt x="917" y="621"/>
                  </a:cubicBezTo>
                  <a:cubicBezTo>
                    <a:pt x="932" y="631"/>
                    <a:pt x="945" y="634"/>
                    <a:pt x="954" y="634"/>
                  </a:cubicBezTo>
                  <a:cubicBezTo>
                    <a:pt x="974" y="634"/>
                    <a:pt x="983" y="621"/>
                    <a:pt x="992" y="621"/>
                  </a:cubicBezTo>
                  <a:lnTo>
                    <a:pt x="1050" y="621"/>
                  </a:lnTo>
                  <a:cubicBezTo>
                    <a:pt x="1208" y="655"/>
                    <a:pt x="1367" y="679"/>
                    <a:pt x="1528" y="693"/>
                  </a:cubicBezTo>
                  <a:cubicBezTo>
                    <a:pt x="1529" y="692"/>
                    <a:pt x="1531" y="692"/>
                    <a:pt x="1532" y="692"/>
                  </a:cubicBezTo>
                  <a:cubicBezTo>
                    <a:pt x="1555" y="692"/>
                    <a:pt x="1575" y="709"/>
                    <a:pt x="1581" y="731"/>
                  </a:cubicBezTo>
                  <a:lnTo>
                    <a:pt x="1977" y="731"/>
                  </a:lnTo>
                  <a:cubicBezTo>
                    <a:pt x="1992" y="733"/>
                    <a:pt x="2007" y="734"/>
                    <a:pt x="2022" y="734"/>
                  </a:cubicBezTo>
                  <a:cubicBezTo>
                    <a:pt x="2038" y="734"/>
                    <a:pt x="2053" y="733"/>
                    <a:pt x="2068" y="731"/>
                  </a:cubicBezTo>
                  <a:cubicBezTo>
                    <a:pt x="2162" y="720"/>
                    <a:pt x="2257" y="704"/>
                    <a:pt x="2350" y="684"/>
                  </a:cubicBezTo>
                  <a:lnTo>
                    <a:pt x="2384" y="684"/>
                  </a:lnTo>
                  <a:lnTo>
                    <a:pt x="2384" y="722"/>
                  </a:lnTo>
                  <a:lnTo>
                    <a:pt x="2862" y="722"/>
                  </a:lnTo>
                  <a:cubicBezTo>
                    <a:pt x="2885" y="722"/>
                    <a:pt x="2862" y="746"/>
                    <a:pt x="2862" y="746"/>
                  </a:cubicBezTo>
                  <a:lnTo>
                    <a:pt x="2900" y="746"/>
                  </a:lnTo>
                  <a:lnTo>
                    <a:pt x="2900" y="712"/>
                  </a:lnTo>
                  <a:lnTo>
                    <a:pt x="2872" y="712"/>
                  </a:lnTo>
                  <a:cubicBezTo>
                    <a:pt x="2872" y="712"/>
                    <a:pt x="2872" y="688"/>
                    <a:pt x="2909" y="688"/>
                  </a:cubicBezTo>
                  <a:cubicBezTo>
                    <a:pt x="2912" y="688"/>
                    <a:pt x="2916" y="688"/>
                    <a:pt x="2919" y="688"/>
                  </a:cubicBezTo>
                  <a:lnTo>
                    <a:pt x="3086" y="688"/>
                  </a:lnTo>
                  <a:cubicBezTo>
                    <a:pt x="3086" y="688"/>
                    <a:pt x="3177" y="688"/>
                    <a:pt x="3211" y="660"/>
                  </a:cubicBezTo>
                  <a:cubicBezTo>
                    <a:pt x="3243" y="632"/>
                    <a:pt x="3245" y="254"/>
                    <a:pt x="3245" y="225"/>
                  </a:cubicBezTo>
                  <a:lnTo>
                    <a:pt x="3196" y="225"/>
                  </a:lnTo>
                  <a:cubicBezTo>
                    <a:pt x="3188" y="228"/>
                    <a:pt x="3180" y="229"/>
                    <a:pt x="3172" y="229"/>
                  </a:cubicBezTo>
                  <a:cubicBezTo>
                    <a:pt x="3164" y="229"/>
                    <a:pt x="3156" y="228"/>
                    <a:pt x="3149" y="225"/>
                  </a:cubicBezTo>
                  <a:cubicBezTo>
                    <a:pt x="3123" y="225"/>
                    <a:pt x="3106" y="236"/>
                    <a:pt x="3086" y="236"/>
                  </a:cubicBezTo>
                  <a:cubicBezTo>
                    <a:pt x="3076" y="236"/>
                    <a:pt x="3065" y="233"/>
                    <a:pt x="3053" y="225"/>
                  </a:cubicBezTo>
                  <a:lnTo>
                    <a:pt x="2924" y="225"/>
                  </a:lnTo>
                  <a:lnTo>
                    <a:pt x="2375" y="253"/>
                  </a:lnTo>
                  <a:lnTo>
                    <a:pt x="1792" y="253"/>
                  </a:lnTo>
                  <a:cubicBezTo>
                    <a:pt x="1779" y="251"/>
                    <a:pt x="1766" y="250"/>
                    <a:pt x="1753" y="250"/>
                  </a:cubicBezTo>
                  <a:cubicBezTo>
                    <a:pt x="1740" y="250"/>
                    <a:pt x="1728" y="251"/>
                    <a:pt x="1715" y="253"/>
                  </a:cubicBezTo>
                  <a:lnTo>
                    <a:pt x="1634" y="253"/>
                  </a:lnTo>
                  <a:cubicBezTo>
                    <a:pt x="1473" y="244"/>
                    <a:pt x="1313" y="222"/>
                    <a:pt x="1156" y="187"/>
                  </a:cubicBezTo>
                  <a:cubicBezTo>
                    <a:pt x="1135" y="188"/>
                    <a:pt x="1113" y="188"/>
                    <a:pt x="1092" y="188"/>
                  </a:cubicBezTo>
                  <a:cubicBezTo>
                    <a:pt x="1070" y="188"/>
                    <a:pt x="1049" y="188"/>
                    <a:pt x="1027" y="187"/>
                  </a:cubicBezTo>
                  <a:cubicBezTo>
                    <a:pt x="984" y="187"/>
                    <a:pt x="751" y="129"/>
                    <a:pt x="702" y="124"/>
                  </a:cubicBezTo>
                  <a:cubicBezTo>
                    <a:pt x="660" y="124"/>
                    <a:pt x="669" y="124"/>
                    <a:pt x="635" y="96"/>
                  </a:cubicBezTo>
                  <a:cubicBezTo>
                    <a:pt x="628" y="90"/>
                    <a:pt x="622" y="88"/>
                    <a:pt x="617" y="88"/>
                  </a:cubicBezTo>
                  <a:cubicBezTo>
                    <a:pt x="603" y="88"/>
                    <a:pt x="597" y="103"/>
                    <a:pt x="591" y="103"/>
                  </a:cubicBezTo>
                  <a:cubicBezTo>
                    <a:pt x="588" y="103"/>
                    <a:pt x="586" y="101"/>
                    <a:pt x="583" y="96"/>
                  </a:cubicBezTo>
                  <a:cubicBezTo>
                    <a:pt x="566" y="99"/>
                    <a:pt x="548" y="100"/>
                    <a:pt x="530" y="100"/>
                  </a:cubicBezTo>
                  <a:cubicBezTo>
                    <a:pt x="513" y="100"/>
                    <a:pt x="495" y="99"/>
                    <a:pt x="478" y="96"/>
                  </a:cubicBezTo>
                  <a:cubicBezTo>
                    <a:pt x="461" y="99"/>
                    <a:pt x="443" y="100"/>
                    <a:pt x="425" y="100"/>
                  </a:cubicBezTo>
                  <a:cubicBezTo>
                    <a:pt x="408" y="100"/>
                    <a:pt x="390" y="99"/>
                    <a:pt x="373" y="96"/>
                  </a:cubicBezTo>
                  <a:cubicBezTo>
                    <a:pt x="317" y="70"/>
                    <a:pt x="257" y="52"/>
                    <a:pt x="196" y="43"/>
                  </a:cubicBezTo>
                  <a:lnTo>
                    <a:pt x="162" y="0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724;p108">
              <a:extLst>
                <a:ext uri="{FF2B5EF4-FFF2-40B4-BE49-F238E27FC236}">
                  <a16:creationId xmlns:a16="http://schemas.microsoft.com/office/drawing/2014/main" id="{1C83D28F-A7A6-1697-2873-7CCA8E57E488}"/>
                </a:ext>
              </a:extLst>
            </p:cNvPr>
            <p:cNvSpPr/>
            <p:nvPr/>
          </p:nvSpPr>
          <p:spPr>
            <a:xfrm>
              <a:off x="5345650" y="2542975"/>
              <a:ext cx="725" cy="125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14" y="0"/>
                  </a:moveTo>
                  <a:cubicBezTo>
                    <a:pt x="9" y="0"/>
                    <a:pt x="5" y="2"/>
                    <a:pt x="1" y="5"/>
                  </a:cubicBezTo>
                  <a:lnTo>
                    <a:pt x="29" y="5"/>
                  </a:lnTo>
                  <a:cubicBezTo>
                    <a:pt x="24" y="2"/>
                    <a:pt x="19" y="0"/>
                    <a:pt x="14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725;p108">
              <a:extLst>
                <a:ext uri="{FF2B5EF4-FFF2-40B4-BE49-F238E27FC236}">
                  <a16:creationId xmlns:a16="http://schemas.microsoft.com/office/drawing/2014/main" id="{39A8FA04-4CA6-FFF3-3255-F737733E9E8C}"/>
                </a:ext>
              </a:extLst>
            </p:cNvPr>
            <p:cNvSpPr/>
            <p:nvPr/>
          </p:nvSpPr>
          <p:spPr>
            <a:xfrm>
              <a:off x="5346350" y="2543550"/>
              <a:ext cx="25" cy="150"/>
            </a:xfrm>
            <a:custGeom>
              <a:avLst/>
              <a:gdLst/>
              <a:ahLst/>
              <a:cxnLst/>
              <a:rect l="l" t="t" r="r" b="b"/>
              <a:pathLst>
                <a:path w="1" h="6" extrusionOk="0">
                  <a:moveTo>
                    <a:pt x="1" y="5"/>
                  </a:moveTo>
                  <a:lnTo>
                    <a:pt x="1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726;p108">
              <a:extLst>
                <a:ext uri="{FF2B5EF4-FFF2-40B4-BE49-F238E27FC236}">
                  <a16:creationId xmlns:a16="http://schemas.microsoft.com/office/drawing/2014/main" id="{BB5E4354-2195-BE2F-A47E-714CECAE39C4}"/>
                </a:ext>
              </a:extLst>
            </p:cNvPr>
            <p:cNvSpPr/>
            <p:nvPr/>
          </p:nvSpPr>
          <p:spPr>
            <a:xfrm>
              <a:off x="5346850" y="2534125"/>
              <a:ext cx="57550" cy="14575"/>
            </a:xfrm>
            <a:custGeom>
              <a:avLst/>
              <a:gdLst/>
              <a:ahLst/>
              <a:cxnLst/>
              <a:rect l="l" t="t" r="r" b="b"/>
              <a:pathLst>
                <a:path w="2302" h="583" extrusionOk="0">
                  <a:moveTo>
                    <a:pt x="2044" y="1"/>
                  </a:moveTo>
                  <a:cubicBezTo>
                    <a:pt x="1978" y="1"/>
                    <a:pt x="1734" y="67"/>
                    <a:pt x="1667" y="72"/>
                  </a:cubicBezTo>
                  <a:cubicBezTo>
                    <a:pt x="1571" y="72"/>
                    <a:pt x="1370" y="100"/>
                    <a:pt x="1271" y="120"/>
                  </a:cubicBezTo>
                  <a:lnTo>
                    <a:pt x="1160" y="120"/>
                  </a:lnTo>
                  <a:cubicBezTo>
                    <a:pt x="1134" y="122"/>
                    <a:pt x="1108" y="123"/>
                    <a:pt x="1083" y="123"/>
                  </a:cubicBezTo>
                  <a:cubicBezTo>
                    <a:pt x="997" y="123"/>
                    <a:pt x="911" y="114"/>
                    <a:pt x="826" y="97"/>
                  </a:cubicBezTo>
                  <a:lnTo>
                    <a:pt x="735" y="97"/>
                  </a:lnTo>
                  <a:cubicBezTo>
                    <a:pt x="707" y="97"/>
                    <a:pt x="544" y="68"/>
                    <a:pt x="511" y="68"/>
                  </a:cubicBezTo>
                  <a:lnTo>
                    <a:pt x="463" y="68"/>
                  </a:lnTo>
                  <a:cubicBezTo>
                    <a:pt x="444" y="68"/>
                    <a:pt x="435" y="92"/>
                    <a:pt x="425" y="92"/>
                  </a:cubicBezTo>
                  <a:cubicBezTo>
                    <a:pt x="413" y="93"/>
                    <a:pt x="401" y="94"/>
                    <a:pt x="389" y="94"/>
                  </a:cubicBezTo>
                  <a:cubicBezTo>
                    <a:pt x="377" y="94"/>
                    <a:pt x="365" y="93"/>
                    <a:pt x="354" y="92"/>
                  </a:cubicBezTo>
                  <a:lnTo>
                    <a:pt x="281" y="92"/>
                  </a:lnTo>
                  <a:cubicBezTo>
                    <a:pt x="268" y="92"/>
                    <a:pt x="207" y="53"/>
                    <a:pt x="164" y="53"/>
                  </a:cubicBezTo>
                  <a:cubicBezTo>
                    <a:pt x="161" y="53"/>
                    <a:pt x="159" y="53"/>
                    <a:pt x="157" y="54"/>
                  </a:cubicBezTo>
                  <a:lnTo>
                    <a:pt x="133" y="20"/>
                  </a:lnTo>
                  <a:cubicBezTo>
                    <a:pt x="133" y="20"/>
                    <a:pt x="0" y="364"/>
                    <a:pt x="43" y="455"/>
                  </a:cubicBezTo>
                  <a:lnTo>
                    <a:pt x="76" y="455"/>
                  </a:lnTo>
                  <a:cubicBezTo>
                    <a:pt x="167" y="489"/>
                    <a:pt x="262" y="513"/>
                    <a:pt x="358" y="527"/>
                  </a:cubicBezTo>
                  <a:lnTo>
                    <a:pt x="439" y="527"/>
                  </a:lnTo>
                  <a:cubicBezTo>
                    <a:pt x="480" y="520"/>
                    <a:pt x="522" y="517"/>
                    <a:pt x="564" y="516"/>
                  </a:cubicBezTo>
                  <a:cubicBezTo>
                    <a:pt x="582" y="516"/>
                    <a:pt x="576" y="527"/>
                    <a:pt x="580" y="527"/>
                  </a:cubicBezTo>
                  <a:cubicBezTo>
                    <a:pt x="581" y="527"/>
                    <a:pt x="585" y="524"/>
                    <a:pt x="596" y="516"/>
                  </a:cubicBezTo>
                  <a:cubicBezTo>
                    <a:pt x="608" y="508"/>
                    <a:pt x="616" y="505"/>
                    <a:pt x="623" y="505"/>
                  </a:cubicBezTo>
                  <a:cubicBezTo>
                    <a:pt x="636" y="505"/>
                    <a:pt x="643" y="516"/>
                    <a:pt x="649" y="516"/>
                  </a:cubicBezTo>
                  <a:cubicBezTo>
                    <a:pt x="757" y="534"/>
                    <a:pt x="866" y="544"/>
                    <a:pt x="975" y="544"/>
                  </a:cubicBezTo>
                  <a:cubicBezTo>
                    <a:pt x="980" y="544"/>
                    <a:pt x="985" y="544"/>
                    <a:pt x="990" y="544"/>
                  </a:cubicBezTo>
                  <a:lnTo>
                    <a:pt x="990" y="544"/>
                  </a:lnTo>
                  <a:cubicBezTo>
                    <a:pt x="1010" y="545"/>
                    <a:pt x="1027" y="558"/>
                    <a:pt x="1031" y="578"/>
                  </a:cubicBezTo>
                  <a:lnTo>
                    <a:pt x="1314" y="578"/>
                  </a:lnTo>
                  <a:cubicBezTo>
                    <a:pt x="1324" y="581"/>
                    <a:pt x="1336" y="583"/>
                    <a:pt x="1347" y="583"/>
                  </a:cubicBezTo>
                  <a:cubicBezTo>
                    <a:pt x="1358" y="583"/>
                    <a:pt x="1370" y="581"/>
                    <a:pt x="1380" y="578"/>
                  </a:cubicBezTo>
                  <a:cubicBezTo>
                    <a:pt x="1408" y="578"/>
                    <a:pt x="1553" y="535"/>
                    <a:pt x="1577" y="511"/>
                  </a:cubicBezTo>
                  <a:lnTo>
                    <a:pt x="1601" y="511"/>
                  </a:lnTo>
                  <a:lnTo>
                    <a:pt x="1601" y="550"/>
                  </a:lnTo>
                  <a:lnTo>
                    <a:pt x="1935" y="501"/>
                  </a:lnTo>
                  <a:lnTo>
                    <a:pt x="1935" y="526"/>
                  </a:lnTo>
                  <a:lnTo>
                    <a:pt x="1963" y="526"/>
                  </a:lnTo>
                  <a:lnTo>
                    <a:pt x="1963" y="498"/>
                  </a:lnTo>
                  <a:lnTo>
                    <a:pt x="2040" y="498"/>
                  </a:lnTo>
                  <a:cubicBezTo>
                    <a:pt x="2040" y="481"/>
                    <a:pt x="2053" y="469"/>
                    <a:pt x="2069" y="469"/>
                  </a:cubicBezTo>
                  <a:cubicBezTo>
                    <a:pt x="2070" y="469"/>
                    <a:pt x="2071" y="469"/>
                    <a:pt x="2073" y="469"/>
                  </a:cubicBezTo>
                  <a:cubicBezTo>
                    <a:pt x="2092" y="470"/>
                    <a:pt x="2112" y="471"/>
                    <a:pt x="2132" y="471"/>
                  </a:cubicBezTo>
                  <a:cubicBezTo>
                    <a:pt x="2153" y="471"/>
                    <a:pt x="2173" y="470"/>
                    <a:pt x="2192" y="469"/>
                  </a:cubicBezTo>
                  <a:cubicBezTo>
                    <a:pt x="2192" y="469"/>
                    <a:pt x="2254" y="469"/>
                    <a:pt x="2278" y="431"/>
                  </a:cubicBezTo>
                  <a:cubicBezTo>
                    <a:pt x="2302" y="393"/>
                    <a:pt x="2236" y="29"/>
                    <a:pt x="2231" y="1"/>
                  </a:cubicBezTo>
                  <a:lnTo>
                    <a:pt x="2197" y="1"/>
                  </a:lnTo>
                  <a:cubicBezTo>
                    <a:pt x="2178" y="1"/>
                    <a:pt x="2167" y="13"/>
                    <a:pt x="2154" y="13"/>
                  </a:cubicBezTo>
                  <a:cubicBezTo>
                    <a:pt x="2147" y="13"/>
                    <a:pt x="2140" y="10"/>
                    <a:pt x="2130" y="1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727;p108">
              <a:extLst>
                <a:ext uri="{FF2B5EF4-FFF2-40B4-BE49-F238E27FC236}">
                  <a16:creationId xmlns:a16="http://schemas.microsoft.com/office/drawing/2014/main" id="{C30C4E61-8B7D-A0CC-D23A-635C21E42DAE}"/>
                </a:ext>
              </a:extLst>
            </p:cNvPr>
            <p:cNvSpPr/>
            <p:nvPr/>
          </p:nvSpPr>
          <p:spPr>
            <a:xfrm>
              <a:off x="5327125" y="2623950"/>
              <a:ext cx="875" cy="225"/>
            </a:xfrm>
            <a:custGeom>
              <a:avLst/>
              <a:gdLst/>
              <a:ahLst/>
              <a:cxnLst/>
              <a:rect l="l" t="t" r="r" b="b"/>
              <a:pathLst>
                <a:path w="35" h="9" extrusionOk="0">
                  <a:moveTo>
                    <a:pt x="17" y="0"/>
                  </a:moveTo>
                  <a:cubicBezTo>
                    <a:pt x="11" y="0"/>
                    <a:pt x="6" y="2"/>
                    <a:pt x="1" y="4"/>
                  </a:cubicBezTo>
                  <a:cubicBezTo>
                    <a:pt x="6" y="7"/>
                    <a:pt x="11" y="9"/>
                    <a:pt x="17" y="9"/>
                  </a:cubicBezTo>
                  <a:cubicBezTo>
                    <a:pt x="23" y="9"/>
                    <a:pt x="29" y="7"/>
                    <a:pt x="35" y="4"/>
                  </a:cubicBezTo>
                  <a:cubicBezTo>
                    <a:pt x="29" y="2"/>
                    <a:pt x="23" y="0"/>
                    <a:pt x="17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728;p108">
              <a:extLst>
                <a:ext uri="{FF2B5EF4-FFF2-40B4-BE49-F238E27FC236}">
                  <a16:creationId xmlns:a16="http://schemas.microsoft.com/office/drawing/2014/main" id="{A8F8BC58-697A-B297-31B3-2D39440CAFB1}"/>
                </a:ext>
              </a:extLst>
            </p:cNvPr>
            <p:cNvSpPr/>
            <p:nvPr/>
          </p:nvSpPr>
          <p:spPr>
            <a:xfrm>
              <a:off x="5327975" y="2624400"/>
              <a:ext cx="150" cy="25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1" y="1"/>
                  </a:moveTo>
                  <a:lnTo>
                    <a:pt x="5" y="1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729;p108">
              <a:extLst>
                <a:ext uri="{FF2B5EF4-FFF2-40B4-BE49-F238E27FC236}">
                  <a16:creationId xmlns:a16="http://schemas.microsoft.com/office/drawing/2014/main" id="{1168A84C-14D5-F239-DDDE-B7C3681F39E5}"/>
                </a:ext>
              </a:extLst>
            </p:cNvPr>
            <p:cNvSpPr/>
            <p:nvPr/>
          </p:nvSpPr>
          <p:spPr>
            <a:xfrm>
              <a:off x="5323650" y="2612575"/>
              <a:ext cx="64150" cy="14025"/>
            </a:xfrm>
            <a:custGeom>
              <a:avLst/>
              <a:gdLst/>
              <a:ahLst/>
              <a:cxnLst/>
              <a:rect l="l" t="t" r="r" b="b"/>
              <a:pathLst>
                <a:path w="2566" h="561" extrusionOk="0">
                  <a:moveTo>
                    <a:pt x="2204" y="464"/>
                  </a:moveTo>
                  <a:cubicBezTo>
                    <a:pt x="2212" y="464"/>
                    <a:pt x="2218" y="464"/>
                    <a:pt x="2221" y="465"/>
                  </a:cubicBezTo>
                  <a:lnTo>
                    <a:pt x="2166" y="465"/>
                  </a:lnTo>
                  <a:lnTo>
                    <a:pt x="2166" y="465"/>
                  </a:lnTo>
                  <a:cubicBezTo>
                    <a:pt x="2181" y="464"/>
                    <a:pt x="2194" y="464"/>
                    <a:pt x="2204" y="464"/>
                  </a:cubicBezTo>
                  <a:close/>
                  <a:moveTo>
                    <a:pt x="1863" y="445"/>
                  </a:moveTo>
                  <a:lnTo>
                    <a:pt x="1863" y="467"/>
                  </a:lnTo>
                  <a:lnTo>
                    <a:pt x="1863" y="467"/>
                  </a:lnTo>
                  <a:lnTo>
                    <a:pt x="1817" y="467"/>
                  </a:lnTo>
                  <a:lnTo>
                    <a:pt x="1817" y="467"/>
                  </a:lnTo>
                  <a:cubicBezTo>
                    <a:pt x="1838" y="459"/>
                    <a:pt x="1855" y="452"/>
                    <a:pt x="1863" y="445"/>
                  </a:cubicBezTo>
                  <a:close/>
                  <a:moveTo>
                    <a:pt x="2294" y="0"/>
                  </a:moveTo>
                  <a:cubicBezTo>
                    <a:pt x="2217" y="0"/>
                    <a:pt x="1921" y="34"/>
                    <a:pt x="1844" y="39"/>
                  </a:cubicBezTo>
                  <a:cubicBezTo>
                    <a:pt x="1684" y="43"/>
                    <a:pt x="1524" y="59"/>
                    <a:pt x="1366" y="87"/>
                  </a:cubicBezTo>
                  <a:cubicBezTo>
                    <a:pt x="1356" y="83"/>
                    <a:pt x="1344" y="81"/>
                    <a:pt x="1333" y="81"/>
                  </a:cubicBezTo>
                  <a:cubicBezTo>
                    <a:pt x="1322" y="81"/>
                    <a:pt x="1310" y="83"/>
                    <a:pt x="1300" y="87"/>
                  </a:cubicBezTo>
                  <a:lnTo>
                    <a:pt x="1237" y="87"/>
                  </a:lnTo>
                  <a:cubicBezTo>
                    <a:pt x="1173" y="92"/>
                    <a:pt x="1108" y="94"/>
                    <a:pt x="1044" y="94"/>
                  </a:cubicBezTo>
                  <a:cubicBezTo>
                    <a:pt x="979" y="94"/>
                    <a:pt x="914" y="92"/>
                    <a:pt x="850" y="87"/>
                  </a:cubicBezTo>
                  <a:lnTo>
                    <a:pt x="421" y="87"/>
                  </a:lnTo>
                  <a:cubicBezTo>
                    <a:pt x="393" y="87"/>
                    <a:pt x="397" y="116"/>
                    <a:pt x="382" y="120"/>
                  </a:cubicBezTo>
                  <a:cubicBezTo>
                    <a:pt x="356" y="132"/>
                    <a:pt x="329" y="140"/>
                    <a:pt x="301" y="144"/>
                  </a:cubicBezTo>
                  <a:lnTo>
                    <a:pt x="221" y="144"/>
                  </a:lnTo>
                  <a:cubicBezTo>
                    <a:pt x="196" y="138"/>
                    <a:pt x="170" y="135"/>
                    <a:pt x="144" y="135"/>
                  </a:cubicBezTo>
                  <a:cubicBezTo>
                    <a:pt x="118" y="135"/>
                    <a:pt x="93" y="138"/>
                    <a:pt x="67" y="144"/>
                  </a:cubicBezTo>
                  <a:lnTo>
                    <a:pt x="35" y="116"/>
                  </a:lnTo>
                  <a:lnTo>
                    <a:pt x="35" y="116"/>
                  </a:lnTo>
                  <a:cubicBezTo>
                    <a:pt x="35" y="116"/>
                    <a:pt x="1" y="483"/>
                    <a:pt x="72" y="561"/>
                  </a:cubicBezTo>
                  <a:lnTo>
                    <a:pt x="411" y="561"/>
                  </a:lnTo>
                  <a:cubicBezTo>
                    <a:pt x="425" y="559"/>
                    <a:pt x="440" y="558"/>
                    <a:pt x="454" y="558"/>
                  </a:cubicBezTo>
                  <a:cubicBezTo>
                    <a:pt x="468" y="558"/>
                    <a:pt x="482" y="559"/>
                    <a:pt x="497" y="561"/>
                  </a:cubicBezTo>
                  <a:cubicBezTo>
                    <a:pt x="586" y="503"/>
                    <a:pt x="691" y="474"/>
                    <a:pt x="797" y="474"/>
                  </a:cubicBezTo>
                  <a:cubicBezTo>
                    <a:pt x="799" y="474"/>
                    <a:pt x="801" y="474"/>
                    <a:pt x="803" y="474"/>
                  </a:cubicBezTo>
                  <a:lnTo>
                    <a:pt x="1287" y="479"/>
                  </a:lnTo>
                  <a:lnTo>
                    <a:pt x="1287" y="479"/>
                  </a:lnTo>
                  <a:cubicBezTo>
                    <a:pt x="1292" y="483"/>
                    <a:pt x="1295" y="491"/>
                    <a:pt x="1300" y="507"/>
                  </a:cubicBezTo>
                  <a:lnTo>
                    <a:pt x="1372" y="507"/>
                  </a:lnTo>
                  <a:cubicBezTo>
                    <a:pt x="1419" y="507"/>
                    <a:pt x="1425" y="495"/>
                    <a:pt x="1429" y="495"/>
                  </a:cubicBezTo>
                  <a:cubicBezTo>
                    <a:pt x="1431" y="495"/>
                    <a:pt x="1432" y="498"/>
                    <a:pt x="1439" y="507"/>
                  </a:cubicBezTo>
                  <a:lnTo>
                    <a:pt x="1587" y="507"/>
                  </a:lnTo>
                  <a:cubicBezTo>
                    <a:pt x="1597" y="510"/>
                    <a:pt x="1609" y="511"/>
                    <a:pt x="1620" y="511"/>
                  </a:cubicBezTo>
                  <a:cubicBezTo>
                    <a:pt x="1631" y="511"/>
                    <a:pt x="1642" y="510"/>
                    <a:pt x="1653" y="507"/>
                  </a:cubicBezTo>
                  <a:cubicBezTo>
                    <a:pt x="1668" y="507"/>
                    <a:pt x="1717" y="497"/>
                    <a:pt x="1764" y="484"/>
                  </a:cubicBezTo>
                  <a:lnTo>
                    <a:pt x="1764" y="484"/>
                  </a:lnTo>
                  <a:lnTo>
                    <a:pt x="1863" y="485"/>
                  </a:lnTo>
                  <a:lnTo>
                    <a:pt x="1863" y="485"/>
                  </a:lnTo>
                  <a:lnTo>
                    <a:pt x="1863" y="488"/>
                  </a:lnTo>
                  <a:cubicBezTo>
                    <a:pt x="1863" y="488"/>
                    <a:pt x="1871" y="486"/>
                    <a:pt x="1885" y="485"/>
                  </a:cubicBezTo>
                  <a:lnTo>
                    <a:pt x="1885" y="485"/>
                  </a:lnTo>
                  <a:lnTo>
                    <a:pt x="2221" y="488"/>
                  </a:lnTo>
                  <a:lnTo>
                    <a:pt x="2250" y="488"/>
                  </a:lnTo>
                  <a:lnTo>
                    <a:pt x="2250" y="454"/>
                  </a:lnTo>
                  <a:lnTo>
                    <a:pt x="2274" y="454"/>
                  </a:lnTo>
                  <a:cubicBezTo>
                    <a:pt x="2274" y="454"/>
                    <a:pt x="2274" y="442"/>
                    <a:pt x="2285" y="442"/>
                  </a:cubicBezTo>
                  <a:cubicBezTo>
                    <a:pt x="2291" y="442"/>
                    <a:pt x="2299" y="445"/>
                    <a:pt x="2312" y="454"/>
                  </a:cubicBezTo>
                  <a:cubicBezTo>
                    <a:pt x="2333" y="455"/>
                    <a:pt x="2353" y="456"/>
                    <a:pt x="2374" y="456"/>
                  </a:cubicBezTo>
                  <a:cubicBezTo>
                    <a:pt x="2395" y="456"/>
                    <a:pt x="2416" y="455"/>
                    <a:pt x="2436" y="454"/>
                  </a:cubicBezTo>
                  <a:cubicBezTo>
                    <a:pt x="2436" y="454"/>
                    <a:pt x="2504" y="454"/>
                    <a:pt x="2532" y="431"/>
                  </a:cubicBezTo>
                  <a:cubicBezTo>
                    <a:pt x="2560" y="407"/>
                    <a:pt x="2566" y="30"/>
                    <a:pt x="2566" y="0"/>
                  </a:cubicBezTo>
                  <a:lnTo>
                    <a:pt x="2508" y="0"/>
                  </a:lnTo>
                  <a:cubicBezTo>
                    <a:pt x="2502" y="3"/>
                    <a:pt x="2495" y="5"/>
                    <a:pt x="2489" y="5"/>
                  </a:cubicBezTo>
                  <a:cubicBezTo>
                    <a:pt x="2482" y="5"/>
                    <a:pt x="2476" y="3"/>
                    <a:pt x="2470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730;p108">
              <a:extLst>
                <a:ext uri="{FF2B5EF4-FFF2-40B4-BE49-F238E27FC236}">
                  <a16:creationId xmlns:a16="http://schemas.microsoft.com/office/drawing/2014/main" id="{B4760A3C-5E8D-EDF3-DD0A-228442BB0260}"/>
                </a:ext>
              </a:extLst>
            </p:cNvPr>
            <p:cNvSpPr/>
            <p:nvPr/>
          </p:nvSpPr>
          <p:spPr>
            <a:xfrm>
              <a:off x="5338100" y="2698050"/>
              <a:ext cx="750" cy="150"/>
            </a:xfrm>
            <a:custGeom>
              <a:avLst/>
              <a:gdLst/>
              <a:ahLst/>
              <a:cxnLst/>
              <a:rect l="l" t="t" r="r" b="b"/>
              <a:pathLst>
                <a:path w="30" h="6" extrusionOk="0">
                  <a:moveTo>
                    <a:pt x="8" y="0"/>
                  </a:moveTo>
                  <a:cubicBezTo>
                    <a:pt x="4" y="0"/>
                    <a:pt x="1" y="1"/>
                    <a:pt x="1" y="3"/>
                  </a:cubicBezTo>
                  <a:cubicBezTo>
                    <a:pt x="6" y="4"/>
                    <a:pt x="10" y="5"/>
                    <a:pt x="15" y="5"/>
                  </a:cubicBezTo>
                  <a:cubicBezTo>
                    <a:pt x="20" y="5"/>
                    <a:pt x="25" y="4"/>
                    <a:pt x="29" y="3"/>
                  </a:cubicBezTo>
                  <a:cubicBezTo>
                    <a:pt x="29" y="3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731;p108">
              <a:extLst>
                <a:ext uri="{FF2B5EF4-FFF2-40B4-BE49-F238E27FC236}">
                  <a16:creationId xmlns:a16="http://schemas.microsoft.com/office/drawing/2014/main" id="{68833F7E-953A-8C0F-FAF9-83D66714A068}"/>
                </a:ext>
              </a:extLst>
            </p:cNvPr>
            <p:cNvSpPr/>
            <p:nvPr/>
          </p:nvSpPr>
          <p:spPr>
            <a:xfrm>
              <a:off x="5338700" y="2698325"/>
              <a:ext cx="150" cy="25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5" y="1"/>
                  </a:moveTo>
                  <a:lnTo>
                    <a:pt x="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732;p108">
              <a:extLst>
                <a:ext uri="{FF2B5EF4-FFF2-40B4-BE49-F238E27FC236}">
                  <a16:creationId xmlns:a16="http://schemas.microsoft.com/office/drawing/2014/main" id="{A06BA3A9-DCF1-61FE-7613-D5350C28AED0}"/>
                </a:ext>
              </a:extLst>
            </p:cNvPr>
            <p:cNvSpPr/>
            <p:nvPr/>
          </p:nvSpPr>
          <p:spPr>
            <a:xfrm>
              <a:off x="5335025" y="2678625"/>
              <a:ext cx="53150" cy="20800"/>
            </a:xfrm>
            <a:custGeom>
              <a:avLst/>
              <a:gdLst/>
              <a:ahLst/>
              <a:cxnLst/>
              <a:rect l="l" t="t" r="r" b="b"/>
              <a:pathLst>
                <a:path w="2126" h="832" extrusionOk="0">
                  <a:moveTo>
                    <a:pt x="1877" y="0"/>
                  </a:moveTo>
                  <a:cubicBezTo>
                    <a:pt x="1815" y="0"/>
                    <a:pt x="1566" y="72"/>
                    <a:pt x="1505" y="86"/>
                  </a:cubicBezTo>
                  <a:cubicBezTo>
                    <a:pt x="1374" y="111"/>
                    <a:pt x="1246" y="144"/>
                    <a:pt x="1118" y="182"/>
                  </a:cubicBezTo>
                  <a:cubicBezTo>
                    <a:pt x="1108" y="180"/>
                    <a:pt x="1099" y="179"/>
                    <a:pt x="1089" y="179"/>
                  </a:cubicBezTo>
                  <a:cubicBezTo>
                    <a:pt x="1080" y="179"/>
                    <a:pt x="1070" y="180"/>
                    <a:pt x="1060" y="182"/>
                  </a:cubicBezTo>
                  <a:lnTo>
                    <a:pt x="1013" y="206"/>
                  </a:lnTo>
                  <a:cubicBezTo>
                    <a:pt x="904" y="231"/>
                    <a:pt x="794" y="246"/>
                    <a:pt x="683" y="253"/>
                  </a:cubicBezTo>
                  <a:cubicBezTo>
                    <a:pt x="659" y="278"/>
                    <a:pt x="621" y="253"/>
                    <a:pt x="597" y="287"/>
                  </a:cubicBezTo>
                  <a:cubicBezTo>
                    <a:pt x="569" y="287"/>
                    <a:pt x="406" y="311"/>
                    <a:pt x="372" y="325"/>
                  </a:cubicBezTo>
                  <a:lnTo>
                    <a:pt x="325" y="325"/>
                  </a:lnTo>
                  <a:cubicBezTo>
                    <a:pt x="301" y="325"/>
                    <a:pt x="325" y="358"/>
                    <a:pt x="297" y="364"/>
                  </a:cubicBezTo>
                  <a:lnTo>
                    <a:pt x="230" y="402"/>
                  </a:lnTo>
                  <a:cubicBezTo>
                    <a:pt x="208" y="414"/>
                    <a:pt x="183" y="422"/>
                    <a:pt x="158" y="426"/>
                  </a:cubicBezTo>
                  <a:cubicBezTo>
                    <a:pt x="138" y="420"/>
                    <a:pt x="117" y="418"/>
                    <a:pt x="96" y="418"/>
                  </a:cubicBezTo>
                  <a:cubicBezTo>
                    <a:pt x="75" y="418"/>
                    <a:pt x="54" y="420"/>
                    <a:pt x="34" y="426"/>
                  </a:cubicBezTo>
                  <a:lnTo>
                    <a:pt x="1" y="402"/>
                  </a:lnTo>
                  <a:lnTo>
                    <a:pt x="1" y="402"/>
                  </a:lnTo>
                  <a:cubicBezTo>
                    <a:pt x="1" y="402"/>
                    <a:pt x="1" y="765"/>
                    <a:pt x="96" y="832"/>
                  </a:cubicBezTo>
                  <a:cubicBezTo>
                    <a:pt x="100" y="830"/>
                    <a:pt x="104" y="830"/>
                    <a:pt x="108" y="830"/>
                  </a:cubicBezTo>
                  <a:cubicBezTo>
                    <a:pt x="112" y="830"/>
                    <a:pt x="116" y="830"/>
                    <a:pt x="119" y="832"/>
                  </a:cubicBezTo>
                  <a:cubicBezTo>
                    <a:pt x="208" y="826"/>
                    <a:pt x="296" y="815"/>
                    <a:pt x="383" y="799"/>
                  </a:cubicBezTo>
                  <a:lnTo>
                    <a:pt x="454" y="799"/>
                  </a:lnTo>
                  <a:cubicBezTo>
                    <a:pt x="525" y="758"/>
                    <a:pt x="603" y="732"/>
                    <a:pt x="683" y="722"/>
                  </a:cubicBezTo>
                  <a:lnTo>
                    <a:pt x="764" y="722"/>
                  </a:lnTo>
                  <a:cubicBezTo>
                    <a:pt x="764" y="722"/>
                    <a:pt x="991" y="692"/>
                    <a:pt x="1059" y="677"/>
                  </a:cubicBezTo>
                  <a:lnTo>
                    <a:pt x="1059" y="677"/>
                  </a:lnTo>
                  <a:cubicBezTo>
                    <a:pt x="1072" y="681"/>
                    <a:pt x="1083" y="690"/>
                    <a:pt x="1090" y="703"/>
                  </a:cubicBezTo>
                  <a:cubicBezTo>
                    <a:pt x="1107" y="694"/>
                    <a:pt x="1113" y="692"/>
                    <a:pt x="1115" y="692"/>
                  </a:cubicBezTo>
                  <a:lnTo>
                    <a:pt x="1115" y="692"/>
                  </a:lnTo>
                  <a:cubicBezTo>
                    <a:pt x="1120" y="692"/>
                    <a:pt x="1110" y="703"/>
                    <a:pt x="1152" y="703"/>
                  </a:cubicBezTo>
                  <a:cubicBezTo>
                    <a:pt x="1210" y="703"/>
                    <a:pt x="1193" y="678"/>
                    <a:pt x="1207" y="678"/>
                  </a:cubicBezTo>
                  <a:cubicBezTo>
                    <a:pt x="1207" y="678"/>
                    <a:pt x="1208" y="678"/>
                    <a:pt x="1209" y="678"/>
                  </a:cubicBezTo>
                  <a:lnTo>
                    <a:pt x="1233" y="678"/>
                  </a:lnTo>
                  <a:cubicBezTo>
                    <a:pt x="1257" y="678"/>
                    <a:pt x="1261" y="678"/>
                    <a:pt x="1233" y="654"/>
                  </a:cubicBezTo>
                  <a:cubicBezTo>
                    <a:pt x="1224" y="646"/>
                    <a:pt x="1224" y="644"/>
                    <a:pt x="1227" y="644"/>
                  </a:cubicBezTo>
                  <a:cubicBezTo>
                    <a:pt x="1233" y="644"/>
                    <a:pt x="1252" y="654"/>
                    <a:pt x="1233" y="654"/>
                  </a:cubicBezTo>
                  <a:lnTo>
                    <a:pt x="1319" y="654"/>
                  </a:lnTo>
                  <a:cubicBezTo>
                    <a:pt x="1339" y="652"/>
                    <a:pt x="1360" y="643"/>
                    <a:pt x="1377" y="630"/>
                  </a:cubicBezTo>
                  <a:cubicBezTo>
                    <a:pt x="1400" y="630"/>
                    <a:pt x="1525" y="573"/>
                    <a:pt x="1544" y="545"/>
                  </a:cubicBezTo>
                  <a:lnTo>
                    <a:pt x="1544" y="583"/>
                  </a:lnTo>
                  <a:cubicBezTo>
                    <a:pt x="1544" y="579"/>
                    <a:pt x="1806" y="525"/>
                    <a:pt x="1849" y="525"/>
                  </a:cubicBezTo>
                  <a:lnTo>
                    <a:pt x="1874" y="525"/>
                  </a:lnTo>
                  <a:lnTo>
                    <a:pt x="1874" y="492"/>
                  </a:lnTo>
                  <a:lnTo>
                    <a:pt x="1897" y="492"/>
                  </a:lnTo>
                  <a:cubicBezTo>
                    <a:pt x="1897" y="477"/>
                    <a:pt x="1910" y="463"/>
                    <a:pt x="1926" y="463"/>
                  </a:cubicBezTo>
                  <a:lnTo>
                    <a:pt x="2031" y="463"/>
                  </a:lnTo>
                  <a:cubicBezTo>
                    <a:pt x="2031" y="463"/>
                    <a:pt x="2088" y="463"/>
                    <a:pt x="2106" y="431"/>
                  </a:cubicBezTo>
                  <a:cubicBezTo>
                    <a:pt x="2125" y="397"/>
                    <a:pt x="2083" y="30"/>
                    <a:pt x="2074" y="0"/>
                  </a:cubicBezTo>
                  <a:lnTo>
                    <a:pt x="2035" y="0"/>
                  </a:lnTo>
                  <a:cubicBezTo>
                    <a:pt x="2016" y="0"/>
                    <a:pt x="2005" y="13"/>
                    <a:pt x="1992" y="13"/>
                  </a:cubicBezTo>
                  <a:cubicBezTo>
                    <a:pt x="1985" y="13"/>
                    <a:pt x="1978" y="10"/>
                    <a:pt x="1968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733;p108">
              <a:extLst>
                <a:ext uri="{FF2B5EF4-FFF2-40B4-BE49-F238E27FC236}">
                  <a16:creationId xmlns:a16="http://schemas.microsoft.com/office/drawing/2014/main" id="{19B3304C-3E32-552D-4594-51912641051B}"/>
                </a:ext>
              </a:extLst>
            </p:cNvPr>
            <p:cNvSpPr/>
            <p:nvPr/>
          </p:nvSpPr>
          <p:spPr>
            <a:xfrm>
              <a:off x="5330950" y="2772925"/>
              <a:ext cx="725" cy="50"/>
            </a:xfrm>
            <a:custGeom>
              <a:avLst/>
              <a:gdLst/>
              <a:ahLst/>
              <a:cxnLst/>
              <a:rect l="l" t="t" r="r" b="b"/>
              <a:pathLst>
                <a:path w="29" h="2" extrusionOk="0">
                  <a:moveTo>
                    <a:pt x="14" y="0"/>
                  </a:moveTo>
                  <a:cubicBezTo>
                    <a:pt x="9" y="0"/>
                    <a:pt x="5" y="1"/>
                    <a:pt x="0" y="2"/>
                  </a:cubicBezTo>
                  <a:lnTo>
                    <a:pt x="28" y="2"/>
                  </a:lnTo>
                  <a:cubicBezTo>
                    <a:pt x="24" y="1"/>
                    <a:pt x="19" y="0"/>
                    <a:pt x="14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734;p108">
              <a:extLst>
                <a:ext uri="{FF2B5EF4-FFF2-40B4-BE49-F238E27FC236}">
                  <a16:creationId xmlns:a16="http://schemas.microsoft.com/office/drawing/2014/main" id="{0074EAEE-7FA1-ACD4-FDBB-59CFB9F5AFD1}"/>
                </a:ext>
              </a:extLst>
            </p:cNvPr>
            <p:cNvSpPr/>
            <p:nvPr/>
          </p:nvSpPr>
          <p:spPr>
            <a:xfrm>
              <a:off x="5327125" y="2758300"/>
              <a:ext cx="53175" cy="17050"/>
            </a:xfrm>
            <a:custGeom>
              <a:avLst/>
              <a:gdLst/>
              <a:ahLst/>
              <a:cxnLst/>
              <a:rect l="l" t="t" r="r" b="b"/>
              <a:pathLst>
                <a:path w="2127" h="682" extrusionOk="0">
                  <a:moveTo>
                    <a:pt x="1869" y="496"/>
                  </a:moveTo>
                  <a:lnTo>
                    <a:pt x="1839" y="498"/>
                  </a:lnTo>
                  <a:lnTo>
                    <a:pt x="1839" y="498"/>
                  </a:lnTo>
                  <a:cubicBezTo>
                    <a:pt x="1853" y="497"/>
                    <a:pt x="1863" y="496"/>
                    <a:pt x="1869" y="496"/>
                  </a:cubicBezTo>
                  <a:close/>
                  <a:moveTo>
                    <a:pt x="1567" y="496"/>
                  </a:moveTo>
                  <a:lnTo>
                    <a:pt x="1567" y="517"/>
                  </a:lnTo>
                  <a:lnTo>
                    <a:pt x="1567" y="517"/>
                  </a:lnTo>
                  <a:lnTo>
                    <a:pt x="1526" y="519"/>
                  </a:lnTo>
                  <a:lnTo>
                    <a:pt x="1526" y="519"/>
                  </a:lnTo>
                  <a:cubicBezTo>
                    <a:pt x="1546" y="511"/>
                    <a:pt x="1561" y="504"/>
                    <a:pt x="1567" y="496"/>
                  </a:cubicBezTo>
                  <a:close/>
                  <a:moveTo>
                    <a:pt x="1897" y="1"/>
                  </a:moveTo>
                  <a:cubicBezTo>
                    <a:pt x="1829" y="1"/>
                    <a:pt x="1586" y="48"/>
                    <a:pt x="1519" y="58"/>
                  </a:cubicBezTo>
                  <a:cubicBezTo>
                    <a:pt x="1424" y="58"/>
                    <a:pt x="1223" y="97"/>
                    <a:pt x="1122" y="125"/>
                  </a:cubicBezTo>
                  <a:lnTo>
                    <a:pt x="1017" y="125"/>
                  </a:lnTo>
                  <a:cubicBezTo>
                    <a:pt x="920" y="144"/>
                    <a:pt x="820" y="153"/>
                    <a:pt x="721" y="153"/>
                  </a:cubicBezTo>
                  <a:cubicBezTo>
                    <a:pt x="710" y="153"/>
                    <a:pt x="699" y="153"/>
                    <a:pt x="688" y="153"/>
                  </a:cubicBezTo>
                  <a:cubicBezTo>
                    <a:pt x="684" y="153"/>
                    <a:pt x="680" y="152"/>
                    <a:pt x="675" y="152"/>
                  </a:cubicBezTo>
                  <a:cubicBezTo>
                    <a:pt x="648" y="152"/>
                    <a:pt x="623" y="161"/>
                    <a:pt x="602" y="177"/>
                  </a:cubicBezTo>
                  <a:cubicBezTo>
                    <a:pt x="573" y="177"/>
                    <a:pt x="406" y="177"/>
                    <a:pt x="378" y="201"/>
                  </a:cubicBezTo>
                  <a:lnTo>
                    <a:pt x="325" y="201"/>
                  </a:lnTo>
                  <a:cubicBezTo>
                    <a:pt x="301" y="201"/>
                    <a:pt x="325" y="234"/>
                    <a:pt x="297" y="239"/>
                  </a:cubicBezTo>
                  <a:cubicBezTo>
                    <a:pt x="275" y="250"/>
                    <a:pt x="252" y="259"/>
                    <a:pt x="230" y="267"/>
                  </a:cubicBezTo>
                  <a:cubicBezTo>
                    <a:pt x="218" y="269"/>
                    <a:pt x="206" y="270"/>
                    <a:pt x="194" y="270"/>
                  </a:cubicBezTo>
                  <a:cubicBezTo>
                    <a:pt x="182" y="270"/>
                    <a:pt x="169" y="269"/>
                    <a:pt x="158" y="267"/>
                  </a:cubicBezTo>
                  <a:cubicBezTo>
                    <a:pt x="137" y="262"/>
                    <a:pt x="116" y="259"/>
                    <a:pt x="95" y="259"/>
                  </a:cubicBezTo>
                  <a:cubicBezTo>
                    <a:pt x="75" y="259"/>
                    <a:pt x="54" y="262"/>
                    <a:pt x="33" y="267"/>
                  </a:cubicBezTo>
                  <a:lnTo>
                    <a:pt x="1" y="239"/>
                  </a:lnTo>
                  <a:lnTo>
                    <a:pt x="1" y="239"/>
                  </a:lnTo>
                  <a:cubicBezTo>
                    <a:pt x="1" y="239"/>
                    <a:pt x="1" y="607"/>
                    <a:pt x="67" y="678"/>
                  </a:cubicBezTo>
                  <a:lnTo>
                    <a:pt x="91" y="678"/>
                  </a:lnTo>
                  <a:cubicBezTo>
                    <a:pt x="134" y="681"/>
                    <a:pt x="177" y="682"/>
                    <a:pt x="220" y="682"/>
                  </a:cubicBezTo>
                  <a:cubicBezTo>
                    <a:pt x="263" y="682"/>
                    <a:pt x="306" y="681"/>
                    <a:pt x="350" y="678"/>
                  </a:cubicBezTo>
                  <a:lnTo>
                    <a:pt x="421" y="678"/>
                  </a:lnTo>
                  <a:cubicBezTo>
                    <a:pt x="498" y="610"/>
                    <a:pt x="596" y="573"/>
                    <a:pt x="699" y="573"/>
                  </a:cubicBezTo>
                  <a:cubicBezTo>
                    <a:pt x="703" y="573"/>
                    <a:pt x="708" y="573"/>
                    <a:pt x="712" y="573"/>
                  </a:cubicBezTo>
                  <a:lnTo>
                    <a:pt x="794" y="573"/>
                  </a:lnTo>
                  <a:cubicBezTo>
                    <a:pt x="844" y="577"/>
                    <a:pt x="895" y="578"/>
                    <a:pt x="947" y="578"/>
                  </a:cubicBezTo>
                  <a:cubicBezTo>
                    <a:pt x="992" y="578"/>
                    <a:pt x="1037" y="577"/>
                    <a:pt x="1082" y="574"/>
                  </a:cubicBezTo>
                  <a:lnTo>
                    <a:pt x="1082" y="574"/>
                  </a:lnTo>
                  <a:cubicBezTo>
                    <a:pt x="1095" y="577"/>
                    <a:pt x="1106" y="585"/>
                    <a:pt x="1113" y="597"/>
                  </a:cubicBezTo>
                  <a:lnTo>
                    <a:pt x="1175" y="597"/>
                  </a:lnTo>
                  <a:cubicBezTo>
                    <a:pt x="1233" y="597"/>
                    <a:pt x="1217" y="573"/>
                    <a:pt x="1226" y="573"/>
                  </a:cubicBezTo>
                  <a:cubicBezTo>
                    <a:pt x="1226" y="573"/>
                    <a:pt x="1227" y="573"/>
                    <a:pt x="1228" y="573"/>
                  </a:cubicBezTo>
                  <a:lnTo>
                    <a:pt x="1338" y="573"/>
                  </a:lnTo>
                  <a:cubicBezTo>
                    <a:pt x="1348" y="576"/>
                    <a:pt x="1357" y="577"/>
                    <a:pt x="1367" y="577"/>
                  </a:cubicBezTo>
                  <a:cubicBezTo>
                    <a:pt x="1376" y="577"/>
                    <a:pt x="1386" y="576"/>
                    <a:pt x="1396" y="573"/>
                  </a:cubicBezTo>
                  <a:cubicBezTo>
                    <a:pt x="1406" y="562"/>
                    <a:pt x="1439" y="550"/>
                    <a:pt x="1473" y="538"/>
                  </a:cubicBezTo>
                  <a:lnTo>
                    <a:pt x="1473" y="538"/>
                  </a:lnTo>
                  <a:lnTo>
                    <a:pt x="1567" y="534"/>
                  </a:lnTo>
                  <a:lnTo>
                    <a:pt x="1567" y="534"/>
                  </a:lnTo>
                  <a:lnTo>
                    <a:pt x="1567" y="535"/>
                  </a:lnTo>
                  <a:cubicBezTo>
                    <a:pt x="1567" y="535"/>
                    <a:pt x="1568" y="534"/>
                    <a:pt x="1569" y="534"/>
                  </a:cubicBezTo>
                  <a:lnTo>
                    <a:pt x="1569" y="534"/>
                  </a:lnTo>
                  <a:lnTo>
                    <a:pt x="1869" y="520"/>
                  </a:lnTo>
                  <a:lnTo>
                    <a:pt x="1893" y="520"/>
                  </a:lnTo>
                  <a:lnTo>
                    <a:pt x="1893" y="487"/>
                  </a:lnTo>
                  <a:cubicBezTo>
                    <a:pt x="1893" y="472"/>
                    <a:pt x="1905" y="459"/>
                    <a:pt x="1921" y="459"/>
                  </a:cubicBezTo>
                  <a:cubicBezTo>
                    <a:pt x="1938" y="460"/>
                    <a:pt x="1956" y="461"/>
                    <a:pt x="1973" y="461"/>
                  </a:cubicBezTo>
                  <a:cubicBezTo>
                    <a:pt x="1991" y="461"/>
                    <a:pt x="2008" y="460"/>
                    <a:pt x="2026" y="459"/>
                  </a:cubicBezTo>
                  <a:cubicBezTo>
                    <a:pt x="2026" y="459"/>
                    <a:pt x="2088" y="459"/>
                    <a:pt x="2107" y="431"/>
                  </a:cubicBezTo>
                  <a:cubicBezTo>
                    <a:pt x="2126" y="403"/>
                    <a:pt x="2107" y="29"/>
                    <a:pt x="2107" y="1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735;p108">
              <a:extLst>
                <a:ext uri="{FF2B5EF4-FFF2-40B4-BE49-F238E27FC236}">
                  <a16:creationId xmlns:a16="http://schemas.microsoft.com/office/drawing/2014/main" id="{1ADD51B4-7699-C472-9C9A-2A3F33F396E4}"/>
                </a:ext>
              </a:extLst>
            </p:cNvPr>
            <p:cNvSpPr/>
            <p:nvPr/>
          </p:nvSpPr>
          <p:spPr>
            <a:xfrm>
              <a:off x="5332500" y="2836300"/>
              <a:ext cx="725" cy="100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14" y="0"/>
                  </a:moveTo>
                  <a:cubicBezTo>
                    <a:pt x="10" y="0"/>
                    <a:pt x="5" y="1"/>
                    <a:pt x="0" y="4"/>
                  </a:cubicBezTo>
                  <a:lnTo>
                    <a:pt x="28" y="4"/>
                  </a:lnTo>
                  <a:cubicBezTo>
                    <a:pt x="24" y="1"/>
                    <a:pt x="19" y="0"/>
                    <a:pt x="14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736;p108">
              <a:extLst>
                <a:ext uri="{FF2B5EF4-FFF2-40B4-BE49-F238E27FC236}">
                  <a16:creationId xmlns:a16="http://schemas.microsoft.com/office/drawing/2014/main" id="{A7E2CED5-F103-E193-1117-2ECCFA21E10E}"/>
                </a:ext>
              </a:extLst>
            </p:cNvPr>
            <p:cNvSpPr/>
            <p:nvPr/>
          </p:nvSpPr>
          <p:spPr>
            <a:xfrm>
              <a:off x="5330575" y="2826375"/>
              <a:ext cx="58300" cy="19600"/>
            </a:xfrm>
            <a:custGeom>
              <a:avLst/>
              <a:gdLst/>
              <a:ahLst/>
              <a:cxnLst/>
              <a:rect l="l" t="t" r="r" b="b"/>
              <a:pathLst>
                <a:path w="2332" h="784" extrusionOk="0">
                  <a:moveTo>
                    <a:pt x="114" y="1"/>
                  </a:moveTo>
                  <a:cubicBezTo>
                    <a:pt x="114" y="1"/>
                    <a:pt x="0" y="349"/>
                    <a:pt x="48" y="435"/>
                  </a:cubicBezTo>
                  <a:lnTo>
                    <a:pt x="76" y="435"/>
                  </a:lnTo>
                  <a:cubicBezTo>
                    <a:pt x="165" y="463"/>
                    <a:pt x="257" y="484"/>
                    <a:pt x="348" y="502"/>
                  </a:cubicBezTo>
                  <a:lnTo>
                    <a:pt x="425" y="502"/>
                  </a:lnTo>
                  <a:cubicBezTo>
                    <a:pt x="432" y="502"/>
                    <a:pt x="438" y="502"/>
                    <a:pt x="444" y="502"/>
                  </a:cubicBezTo>
                  <a:cubicBezTo>
                    <a:pt x="519" y="502"/>
                    <a:pt x="593" y="520"/>
                    <a:pt x="660" y="554"/>
                  </a:cubicBezTo>
                  <a:cubicBezTo>
                    <a:pt x="684" y="554"/>
                    <a:pt x="660" y="578"/>
                    <a:pt x="688" y="578"/>
                  </a:cubicBezTo>
                  <a:lnTo>
                    <a:pt x="741" y="578"/>
                  </a:lnTo>
                  <a:cubicBezTo>
                    <a:pt x="846" y="607"/>
                    <a:pt x="953" y="630"/>
                    <a:pt x="1061" y="645"/>
                  </a:cubicBezTo>
                  <a:lnTo>
                    <a:pt x="1061" y="621"/>
                  </a:lnTo>
                  <a:cubicBezTo>
                    <a:pt x="1061" y="621"/>
                    <a:pt x="1089" y="621"/>
                    <a:pt x="1095" y="659"/>
                  </a:cubicBezTo>
                  <a:lnTo>
                    <a:pt x="1406" y="659"/>
                  </a:lnTo>
                  <a:cubicBezTo>
                    <a:pt x="1439" y="662"/>
                    <a:pt x="1472" y="663"/>
                    <a:pt x="1505" y="663"/>
                  </a:cubicBezTo>
                  <a:cubicBezTo>
                    <a:pt x="1539" y="663"/>
                    <a:pt x="1572" y="662"/>
                    <a:pt x="1605" y="659"/>
                  </a:cubicBezTo>
                  <a:lnTo>
                    <a:pt x="1605" y="692"/>
                  </a:lnTo>
                  <a:cubicBezTo>
                    <a:pt x="1605" y="692"/>
                    <a:pt x="1606" y="692"/>
                    <a:pt x="1607" y="692"/>
                  </a:cubicBezTo>
                  <a:cubicBezTo>
                    <a:pt x="1633" y="692"/>
                    <a:pt x="1890" y="731"/>
                    <a:pt x="1931" y="750"/>
                  </a:cubicBezTo>
                  <a:cubicBezTo>
                    <a:pt x="1973" y="769"/>
                    <a:pt x="1931" y="750"/>
                    <a:pt x="1931" y="773"/>
                  </a:cubicBezTo>
                  <a:cubicBezTo>
                    <a:pt x="1931" y="781"/>
                    <a:pt x="1931" y="784"/>
                    <a:pt x="1932" y="784"/>
                  </a:cubicBezTo>
                  <a:cubicBezTo>
                    <a:pt x="1934" y="784"/>
                    <a:pt x="1940" y="773"/>
                    <a:pt x="1959" y="773"/>
                  </a:cubicBezTo>
                  <a:lnTo>
                    <a:pt x="1959" y="741"/>
                  </a:lnTo>
                  <a:cubicBezTo>
                    <a:pt x="1959" y="741"/>
                    <a:pt x="1959" y="730"/>
                    <a:pt x="1970" y="730"/>
                  </a:cubicBezTo>
                  <a:cubicBezTo>
                    <a:pt x="1976" y="730"/>
                    <a:pt x="1985" y="732"/>
                    <a:pt x="1997" y="741"/>
                  </a:cubicBezTo>
                  <a:lnTo>
                    <a:pt x="2203" y="741"/>
                  </a:lnTo>
                  <a:cubicBezTo>
                    <a:pt x="2227" y="741"/>
                    <a:pt x="2327" y="358"/>
                    <a:pt x="2332" y="330"/>
                  </a:cubicBezTo>
                  <a:lnTo>
                    <a:pt x="2308" y="330"/>
                  </a:lnTo>
                  <a:cubicBezTo>
                    <a:pt x="2274" y="330"/>
                    <a:pt x="2308" y="330"/>
                    <a:pt x="2308" y="306"/>
                  </a:cubicBezTo>
                  <a:cubicBezTo>
                    <a:pt x="2308" y="298"/>
                    <a:pt x="2305" y="295"/>
                    <a:pt x="2301" y="295"/>
                  </a:cubicBezTo>
                  <a:cubicBezTo>
                    <a:pt x="2293" y="295"/>
                    <a:pt x="2280" y="306"/>
                    <a:pt x="2274" y="306"/>
                  </a:cubicBezTo>
                  <a:lnTo>
                    <a:pt x="2111" y="306"/>
                  </a:lnTo>
                  <a:lnTo>
                    <a:pt x="1710" y="253"/>
                  </a:lnTo>
                  <a:cubicBezTo>
                    <a:pt x="1572" y="228"/>
                    <a:pt x="1431" y="211"/>
                    <a:pt x="1290" y="201"/>
                  </a:cubicBezTo>
                  <a:cubicBezTo>
                    <a:pt x="1273" y="187"/>
                    <a:pt x="1253" y="179"/>
                    <a:pt x="1233" y="177"/>
                  </a:cubicBezTo>
                  <a:lnTo>
                    <a:pt x="1171" y="177"/>
                  </a:lnTo>
                  <a:cubicBezTo>
                    <a:pt x="1054" y="162"/>
                    <a:pt x="939" y="139"/>
                    <a:pt x="826" y="105"/>
                  </a:cubicBezTo>
                  <a:lnTo>
                    <a:pt x="731" y="105"/>
                  </a:lnTo>
                  <a:cubicBezTo>
                    <a:pt x="697" y="105"/>
                    <a:pt x="526" y="63"/>
                    <a:pt x="492" y="63"/>
                  </a:cubicBezTo>
                  <a:cubicBezTo>
                    <a:pt x="459" y="63"/>
                    <a:pt x="464" y="63"/>
                    <a:pt x="440" y="38"/>
                  </a:cubicBezTo>
                  <a:cubicBezTo>
                    <a:pt x="435" y="34"/>
                    <a:pt x="431" y="32"/>
                    <a:pt x="428" y="32"/>
                  </a:cubicBezTo>
                  <a:cubicBezTo>
                    <a:pt x="413" y="32"/>
                    <a:pt x="410" y="66"/>
                    <a:pt x="401" y="66"/>
                  </a:cubicBezTo>
                  <a:lnTo>
                    <a:pt x="325" y="66"/>
                  </a:lnTo>
                  <a:cubicBezTo>
                    <a:pt x="312" y="69"/>
                    <a:pt x="298" y="71"/>
                    <a:pt x="284" y="71"/>
                  </a:cubicBezTo>
                  <a:cubicBezTo>
                    <a:pt x="271" y="71"/>
                    <a:pt x="257" y="69"/>
                    <a:pt x="243" y="66"/>
                  </a:cubicBezTo>
                  <a:cubicBezTo>
                    <a:pt x="203" y="49"/>
                    <a:pt x="160" y="39"/>
                    <a:pt x="114" y="38"/>
                  </a:cubicBezTo>
                  <a:lnTo>
                    <a:pt x="114" y="1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737;p108">
              <a:extLst>
                <a:ext uri="{FF2B5EF4-FFF2-40B4-BE49-F238E27FC236}">
                  <a16:creationId xmlns:a16="http://schemas.microsoft.com/office/drawing/2014/main" id="{595A3D66-46F7-A972-A66F-8F17E36183BF}"/>
                </a:ext>
              </a:extLst>
            </p:cNvPr>
            <p:cNvSpPr/>
            <p:nvPr/>
          </p:nvSpPr>
          <p:spPr>
            <a:xfrm>
              <a:off x="5341575" y="2903525"/>
              <a:ext cx="850" cy="200"/>
            </a:xfrm>
            <a:custGeom>
              <a:avLst/>
              <a:gdLst/>
              <a:ahLst/>
              <a:cxnLst/>
              <a:rect l="l" t="t" r="r" b="b"/>
              <a:pathLst>
                <a:path w="34" h="8" extrusionOk="0">
                  <a:moveTo>
                    <a:pt x="17" y="1"/>
                  </a:moveTo>
                  <a:cubicBezTo>
                    <a:pt x="12" y="1"/>
                    <a:pt x="6" y="2"/>
                    <a:pt x="1" y="4"/>
                  </a:cubicBezTo>
                  <a:cubicBezTo>
                    <a:pt x="6" y="6"/>
                    <a:pt x="12" y="7"/>
                    <a:pt x="17" y="7"/>
                  </a:cubicBezTo>
                  <a:cubicBezTo>
                    <a:pt x="23" y="7"/>
                    <a:pt x="29" y="6"/>
                    <a:pt x="34" y="4"/>
                  </a:cubicBezTo>
                  <a:cubicBezTo>
                    <a:pt x="29" y="2"/>
                    <a:pt x="23" y="1"/>
                    <a:pt x="17" y="1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738;p108">
              <a:extLst>
                <a:ext uri="{FF2B5EF4-FFF2-40B4-BE49-F238E27FC236}">
                  <a16:creationId xmlns:a16="http://schemas.microsoft.com/office/drawing/2014/main" id="{39E8C53E-7CE2-32E2-F21D-A0E22F2D5825}"/>
                </a:ext>
              </a:extLst>
            </p:cNvPr>
            <p:cNvSpPr/>
            <p:nvPr/>
          </p:nvSpPr>
          <p:spPr>
            <a:xfrm>
              <a:off x="5338600" y="2892550"/>
              <a:ext cx="61850" cy="14750"/>
            </a:xfrm>
            <a:custGeom>
              <a:avLst/>
              <a:gdLst/>
              <a:ahLst/>
              <a:cxnLst/>
              <a:rect l="l" t="t" r="r" b="b"/>
              <a:pathLst>
                <a:path w="2474" h="590" extrusionOk="0">
                  <a:moveTo>
                    <a:pt x="1548" y="1"/>
                  </a:moveTo>
                  <a:cubicBezTo>
                    <a:pt x="1469" y="1"/>
                    <a:pt x="1389" y="3"/>
                    <a:pt x="1309" y="8"/>
                  </a:cubicBezTo>
                  <a:cubicBezTo>
                    <a:pt x="1299" y="6"/>
                    <a:pt x="1289" y="5"/>
                    <a:pt x="1278" y="5"/>
                  </a:cubicBezTo>
                  <a:cubicBezTo>
                    <a:pt x="1268" y="5"/>
                    <a:pt x="1257" y="6"/>
                    <a:pt x="1247" y="8"/>
                  </a:cubicBezTo>
                  <a:lnTo>
                    <a:pt x="1185" y="8"/>
                  </a:lnTo>
                  <a:cubicBezTo>
                    <a:pt x="1121" y="12"/>
                    <a:pt x="1056" y="13"/>
                    <a:pt x="992" y="13"/>
                  </a:cubicBezTo>
                  <a:cubicBezTo>
                    <a:pt x="928" y="13"/>
                    <a:pt x="863" y="12"/>
                    <a:pt x="799" y="8"/>
                  </a:cubicBezTo>
                  <a:cubicBezTo>
                    <a:pt x="765" y="8"/>
                    <a:pt x="726" y="8"/>
                    <a:pt x="694" y="36"/>
                  </a:cubicBezTo>
                  <a:cubicBezTo>
                    <a:pt x="606" y="42"/>
                    <a:pt x="518" y="51"/>
                    <a:pt x="431" y="65"/>
                  </a:cubicBezTo>
                  <a:lnTo>
                    <a:pt x="373" y="65"/>
                  </a:lnTo>
                  <a:cubicBezTo>
                    <a:pt x="349" y="65"/>
                    <a:pt x="373" y="99"/>
                    <a:pt x="340" y="103"/>
                  </a:cubicBezTo>
                  <a:cubicBezTo>
                    <a:pt x="315" y="117"/>
                    <a:pt x="289" y="128"/>
                    <a:pt x="263" y="137"/>
                  </a:cubicBezTo>
                  <a:cubicBezTo>
                    <a:pt x="237" y="149"/>
                    <a:pt x="210" y="157"/>
                    <a:pt x="182" y="161"/>
                  </a:cubicBezTo>
                  <a:cubicBezTo>
                    <a:pt x="158" y="155"/>
                    <a:pt x="134" y="152"/>
                    <a:pt x="110" y="152"/>
                  </a:cubicBezTo>
                  <a:cubicBezTo>
                    <a:pt x="86" y="152"/>
                    <a:pt x="62" y="155"/>
                    <a:pt x="39" y="161"/>
                  </a:cubicBezTo>
                  <a:lnTo>
                    <a:pt x="0" y="161"/>
                  </a:lnTo>
                  <a:cubicBezTo>
                    <a:pt x="0" y="161"/>
                    <a:pt x="28" y="528"/>
                    <a:pt x="111" y="590"/>
                  </a:cubicBezTo>
                  <a:cubicBezTo>
                    <a:pt x="114" y="589"/>
                    <a:pt x="118" y="588"/>
                    <a:pt x="122" y="588"/>
                  </a:cubicBezTo>
                  <a:cubicBezTo>
                    <a:pt x="126" y="588"/>
                    <a:pt x="131" y="589"/>
                    <a:pt x="135" y="590"/>
                  </a:cubicBezTo>
                  <a:lnTo>
                    <a:pt x="158" y="590"/>
                  </a:lnTo>
                  <a:cubicBezTo>
                    <a:pt x="182" y="590"/>
                    <a:pt x="340" y="590"/>
                    <a:pt x="435" y="557"/>
                  </a:cubicBezTo>
                  <a:lnTo>
                    <a:pt x="512" y="557"/>
                  </a:lnTo>
                  <a:cubicBezTo>
                    <a:pt x="565" y="485"/>
                    <a:pt x="637" y="431"/>
                    <a:pt x="722" y="400"/>
                  </a:cubicBezTo>
                  <a:lnTo>
                    <a:pt x="1157" y="400"/>
                  </a:lnTo>
                  <a:cubicBezTo>
                    <a:pt x="1185" y="400"/>
                    <a:pt x="1185" y="400"/>
                    <a:pt x="1194" y="428"/>
                  </a:cubicBezTo>
                  <a:lnTo>
                    <a:pt x="1262" y="428"/>
                  </a:lnTo>
                  <a:cubicBezTo>
                    <a:pt x="1306" y="428"/>
                    <a:pt x="1313" y="418"/>
                    <a:pt x="1316" y="418"/>
                  </a:cubicBezTo>
                  <a:cubicBezTo>
                    <a:pt x="1318" y="418"/>
                    <a:pt x="1319" y="420"/>
                    <a:pt x="1324" y="428"/>
                  </a:cubicBezTo>
                  <a:lnTo>
                    <a:pt x="1462" y="428"/>
                  </a:lnTo>
                  <a:cubicBezTo>
                    <a:pt x="1472" y="431"/>
                    <a:pt x="1482" y="433"/>
                    <a:pt x="1493" y="433"/>
                  </a:cubicBezTo>
                  <a:cubicBezTo>
                    <a:pt x="1503" y="433"/>
                    <a:pt x="1514" y="431"/>
                    <a:pt x="1524" y="428"/>
                  </a:cubicBezTo>
                  <a:cubicBezTo>
                    <a:pt x="1552" y="428"/>
                    <a:pt x="1696" y="428"/>
                    <a:pt x="1725" y="391"/>
                  </a:cubicBezTo>
                  <a:lnTo>
                    <a:pt x="1725" y="428"/>
                  </a:lnTo>
                  <a:cubicBezTo>
                    <a:pt x="1836" y="432"/>
                    <a:pt x="1946" y="444"/>
                    <a:pt x="2055" y="467"/>
                  </a:cubicBezTo>
                  <a:lnTo>
                    <a:pt x="2055" y="490"/>
                  </a:lnTo>
                  <a:lnTo>
                    <a:pt x="2083" y="490"/>
                  </a:lnTo>
                  <a:lnTo>
                    <a:pt x="2083" y="458"/>
                  </a:lnTo>
                  <a:cubicBezTo>
                    <a:pt x="2083" y="458"/>
                    <a:pt x="2083" y="447"/>
                    <a:pt x="2094" y="447"/>
                  </a:cubicBezTo>
                  <a:cubicBezTo>
                    <a:pt x="2100" y="447"/>
                    <a:pt x="2108" y="450"/>
                    <a:pt x="2120" y="458"/>
                  </a:cubicBezTo>
                  <a:lnTo>
                    <a:pt x="2235" y="481"/>
                  </a:lnTo>
                  <a:lnTo>
                    <a:pt x="2326" y="481"/>
                  </a:lnTo>
                  <a:lnTo>
                    <a:pt x="2474" y="75"/>
                  </a:lnTo>
                  <a:lnTo>
                    <a:pt x="2450" y="75"/>
                  </a:lnTo>
                  <a:cubicBezTo>
                    <a:pt x="2441" y="75"/>
                    <a:pt x="2450" y="75"/>
                    <a:pt x="2450" y="51"/>
                  </a:cubicBezTo>
                  <a:cubicBezTo>
                    <a:pt x="2450" y="43"/>
                    <a:pt x="2447" y="41"/>
                    <a:pt x="2442" y="41"/>
                  </a:cubicBezTo>
                  <a:cubicBezTo>
                    <a:pt x="2433" y="41"/>
                    <a:pt x="2417" y="51"/>
                    <a:pt x="2408" y="51"/>
                  </a:cubicBezTo>
                  <a:lnTo>
                    <a:pt x="2231" y="51"/>
                  </a:lnTo>
                  <a:cubicBezTo>
                    <a:pt x="2155" y="51"/>
                    <a:pt x="1858" y="13"/>
                    <a:pt x="1787" y="8"/>
                  </a:cubicBezTo>
                  <a:cubicBezTo>
                    <a:pt x="1707" y="3"/>
                    <a:pt x="1628" y="1"/>
                    <a:pt x="1548" y="1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739;p108">
              <a:extLst>
                <a:ext uri="{FF2B5EF4-FFF2-40B4-BE49-F238E27FC236}">
                  <a16:creationId xmlns:a16="http://schemas.microsoft.com/office/drawing/2014/main" id="{92E988F9-D603-14B1-7E49-EDACC85F72EC}"/>
                </a:ext>
              </a:extLst>
            </p:cNvPr>
            <p:cNvSpPr/>
            <p:nvPr/>
          </p:nvSpPr>
          <p:spPr>
            <a:xfrm>
              <a:off x="5353275" y="3007525"/>
              <a:ext cx="725" cy="100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1" y="1"/>
                  </a:moveTo>
                  <a:cubicBezTo>
                    <a:pt x="5" y="3"/>
                    <a:pt x="10" y="4"/>
                    <a:pt x="15" y="4"/>
                  </a:cubicBezTo>
                  <a:cubicBezTo>
                    <a:pt x="19" y="4"/>
                    <a:pt x="24" y="3"/>
                    <a:pt x="29" y="1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740;p108">
              <a:extLst>
                <a:ext uri="{FF2B5EF4-FFF2-40B4-BE49-F238E27FC236}">
                  <a16:creationId xmlns:a16="http://schemas.microsoft.com/office/drawing/2014/main" id="{7EBF6AC2-45B6-A529-744E-EE6AEFEABF38}"/>
                </a:ext>
              </a:extLst>
            </p:cNvPr>
            <p:cNvSpPr/>
            <p:nvPr/>
          </p:nvSpPr>
          <p:spPr>
            <a:xfrm>
              <a:off x="5343975" y="2971350"/>
              <a:ext cx="49575" cy="34875"/>
            </a:xfrm>
            <a:custGeom>
              <a:avLst/>
              <a:gdLst/>
              <a:ahLst/>
              <a:cxnLst/>
              <a:rect l="l" t="t" r="r" b="b"/>
              <a:pathLst>
                <a:path w="1983" h="1395" extrusionOk="0">
                  <a:moveTo>
                    <a:pt x="1332" y="931"/>
                  </a:moveTo>
                  <a:lnTo>
                    <a:pt x="1332" y="931"/>
                  </a:lnTo>
                  <a:cubicBezTo>
                    <a:pt x="1330" y="931"/>
                    <a:pt x="1328" y="931"/>
                    <a:pt x="1328" y="931"/>
                  </a:cubicBezTo>
                  <a:cubicBezTo>
                    <a:pt x="1330" y="931"/>
                    <a:pt x="1331" y="931"/>
                    <a:pt x="1332" y="931"/>
                  </a:cubicBezTo>
                  <a:close/>
                  <a:moveTo>
                    <a:pt x="1753" y="1"/>
                  </a:moveTo>
                  <a:cubicBezTo>
                    <a:pt x="1725" y="1"/>
                    <a:pt x="1729" y="39"/>
                    <a:pt x="1701" y="39"/>
                  </a:cubicBezTo>
                  <a:lnTo>
                    <a:pt x="1619" y="39"/>
                  </a:lnTo>
                  <a:cubicBezTo>
                    <a:pt x="1562" y="67"/>
                    <a:pt x="1351" y="206"/>
                    <a:pt x="1299" y="239"/>
                  </a:cubicBezTo>
                  <a:cubicBezTo>
                    <a:pt x="1219" y="297"/>
                    <a:pt x="1041" y="393"/>
                    <a:pt x="964" y="459"/>
                  </a:cubicBezTo>
                  <a:cubicBezTo>
                    <a:pt x="939" y="481"/>
                    <a:pt x="927" y="489"/>
                    <a:pt x="921" y="489"/>
                  </a:cubicBezTo>
                  <a:cubicBezTo>
                    <a:pt x="908" y="489"/>
                    <a:pt x="922" y="459"/>
                    <a:pt x="912" y="459"/>
                  </a:cubicBezTo>
                  <a:lnTo>
                    <a:pt x="912" y="459"/>
                  </a:lnTo>
                  <a:lnTo>
                    <a:pt x="870" y="498"/>
                  </a:lnTo>
                  <a:cubicBezTo>
                    <a:pt x="778" y="559"/>
                    <a:pt x="680" y="612"/>
                    <a:pt x="578" y="655"/>
                  </a:cubicBezTo>
                  <a:cubicBezTo>
                    <a:pt x="578" y="683"/>
                    <a:pt x="525" y="689"/>
                    <a:pt x="511" y="708"/>
                  </a:cubicBezTo>
                  <a:cubicBezTo>
                    <a:pt x="488" y="731"/>
                    <a:pt x="340" y="798"/>
                    <a:pt x="310" y="817"/>
                  </a:cubicBezTo>
                  <a:cubicBezTo>
                    <a:pt x="310" y="825"/>
                    <a:pt x="308" y="828"/>
                    <a:pt x="303" y="828"/>
                  </a:cubicBezTo>
                  <a:cubicBezTo>
                    <a:pt x="295" y="828"/>
                    <a:pt x="279" y="817"/>
                    <a:pt x="263" y="817"/>
                  </a:cubicBezTo>
                  <a:cubicBezTo>
                    <a:pt x="239" y="817"/>
                    <a:pt x="263" y="856"/>
                    <a:pt x="263" y="860"/>
                  </a:cubicBezTo>
                  <a:cubicBezTo>
                    <a:pt x="248" y="881"/>
                    <a:pt x="232" y="900"/>
                    <a:pt x="216" y="917"/>
                  </a:cubicBezTo>
                  <a:cubicBezTo>
                    <a:pt x="199" y="934"/>
                    <a:pt x="179" y="947"/>
                    <a:pt x="158" y="955"/>
                  </a:cubicBezTo>
                  <a:cubicBezTo>
                    <a:pt x="116" y="965"/>
                    <a:pt x="77" y="986"/>
                    <a:pt x="43" y="1013"/>
                  </a:cubicBezTo>
                  <a:lnTo>
                    <a:pt x="1" y="1013"/>
                  </a:lnTo>
                  <a:cubicBezTo>
                    <a:pt x="1" y="1013"/>
                    <a:pt x="139" y="1352"/>
                    <a:pt x="230" y="1395"/>
                  </a:cubicBezTo>
                  <a:lnTo>
                    <a:pt x="254" y="1395"/>
                  </a:lnTo>
                  <a:cubicBezTo>
                    <a:pt x="334" y="1363"/>
                    <a:pt x="412" y="1324"/>
                    <a:pt x="488" y="1280"/>
                  </a:cubicBezTo>
                  <a:lnTo>
                    <a:pt x="550" y="1238"/>
                  </a:lnTo>
                  <a:lnTo>
                    <a:pt x="880" y="1209"/>
                  </a:lnTo>
                  <a:lnTo>
                    <a:pt x="912" y="1209"/>
                  </a:lnTo>
                  <a:cubicBezTo>
                    <a:pt x="946" y="1209"/>
                    <a:pt x="951" y="1209"/>
                    <a:pt x="951" y="1175"/>
                  </a:cubicBezTo>
                  <a:cubicBezTo>
                    <a:pt x="951" y="1175"/>
                    <a:pt x="1180" y="1060"/>
                    <a:pt x="1219" y="1032"/>
                  </a:cubicBezTo>
                  <a:lnTo>
                    <a:pt x="1233" y="1032"/>
                  </a:lnTo>
                  <a:cubicBezTo>
                    <a:pt x="1251" y="1016"/>
                    <a:pt x="1254" y="1013"/>
                    <a:pt x="1255" y="1013"/>
                  </a:cubicBezTo>
                  <a:cubicBezTo>
                    <a:pt x="1256" y="1013"/>
                    <a:pt x="1256" y="1014"/>
                    <a:pt x="1257" y="1014"/>
                  </a:cubicBezTo>
                  <a:cubicBezTo>
                    <a:pt x="1260" y="1014"/>
                    <a:pt x="1266" y="1012"/>
                    <a:pt x="1286" y="999"/>
                  </a:cubicBezTo>
                  <a:cubicBezTo>
                    <a:pt x="1338" y="965"/>
                    <a:pt x="1315" y="955"/>
                    <a:pt x="1328" y="955"/>
                  </a:cubicBezTo>
                  <a:cubicBezTo>
                    <a:pt x="1328" y="955"/>
                    <a:pt x="1356" y="955"/>
                    <a:pt x="1328" y="931"/>
                  </a:cubicBezTo>
                  <a:cubicBezTo>
                    <a:pt x="1319" y="924"/>
                    <a:pt x="1319" y="921"/>
                    <a:pt x="1322" y="921"/>
                  </a:cubicBezTo>
                  <a:cubicBezTo>
                    <a:pt x="1328" y="921"/>
                    <a:pt x="1344" y="930"/>
                    <a:pt x="1332" y="931"/>
                  </a:cubicBezTo>
                  <a:lnTo>
                    <a:pt x="1332" y="931"/>
                  </a:lnTo>
                  <a:cubicBezTo>
                    <a:pt x="1342" y="930"/>
                    <a:pt x="1367" y="926"/>
                    <a:pt x="1371" y="903"/>
                  </a:cubicBezTo>
                  <a:lnTo>
                    <a:pt x="1404" y="903"/>
                  </a:lnTo>
                  <a:cubicBezTo>
                    <a:pt x="1423" y="895"/>
                    <a:pt x="1440" y="882"/>
                    <a:pt x="1452" y="865"/>
                  </a:cubicBezTo>
                  <a:cubicBezTo>
                    <a:pt x="1452" y="837"/>
                    <a:pt x="1571" y="760"/>
                    <a:pt x="1581" y="727"/>
                  </a:cubicBezTo>
                  <a:lnTo>
                    <a:pt x="1581" y="765"/>
                  </a:lnTo>
                  <a:cubicBezTo>
                    <a:pt x="1581" y="760"/>
                    <a:pt x="1805" y="626"/>
                    <a:pt x="1843" y="612"/>
                  </a:cubicBezTo>
                  <a:lnTo>
                    <a:pt x="1843" y="588"/>
                  </a:lnTo>
                  <a:lnTo>
                    <a:pt x="1815" y="564"/>
                  </a:lnTo>
                  <a:lnTo>
                    <a:pt x="1815" y="526"/>
                  </a:lnTo>
                  <a:lnTo>
                    <a:pt x="1911" y="478"/>
                  </a:lnTo>
                  <a:cubicBezTo>
                    <a:pt x="1911" y="478"/>
                    <a:pt x="1963" y="445"/>
                    <a:pt x="1973" y="416"/>
                  </a:cubicBezTo>
                  <a:cubicBezTo>
                    <a:pt x="1982" y="388"/>
                    <a:pt x="1815" y="48"/>
                    <a:pt x="1801" y="24"/>
                  </a:cubicBezTo>
                  <a:lnTo>
                    <a:pt x="1776" y="24"/>
                  </a:lnTo>
                  <a:lnTo>
                    <a:pt x="1776" y="1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741;p108">
              <a:extLst>
                <a:ext uri="{FF2B5EF4-FFF2-40B4-BE49-F238E27FC236}">
                  <a16:creationId xmlns:a16="http://schemas.microsoft.com/office/drawing/2014/main" id="{D3FB2539-12A5-4571-6BC4-AE9F5C9E4F3F}"/>
                </a:ext>
              </a:extLst>
            </p:cNvPr>
            <p:cNvSpPr/>
            <p:nvPr/>
          </p:nvSpPr>
          <p:spPr>
            <a:xfrm>
              <a:off x="5354225" y="3052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742;p108">
              <a:extLst>
                <a:ext uri="{FF2B5EF4-FFF2-40B4-BE49-F238E27FC236}">
                  <a16:creationId xmlns:a16="http://schemas.microsoft.com/office/drawing/2014/main" id="{175F8E45-FA59-474D-9F8E-4F96BED8C008}"/>
                </a:ext>
              </a:extLst>
            </p:cNvPr>
            <p:cNvSpPr/>
            <p:nvPr/>
          </p:nvSpPr>
          <p:spPr>
            <a:xfrm>
              <a:off x="5355875" y="3039650"/>
              <a:ext cx="31675" cy="13975"/>
            </a:xfrm>
            <a:custGeom>
              <a:avLst/>
              <a:gdLst/>
              <a:ahLst/>
              <a:cxnLst/>
              <a:rect l="l" t="t" r="r" b="b"/>
              <a:pathLst>
                <a:path w="1267" h="559" extrusionOk="0">
                  <a:moveTo>
                    <a:pt x="1157" y="1"/>
                  </a:moveTo>
                  <a:cubicBezTo>
                    <a:pt x="1114" y="1"/>
                    <a:pt x="962" y="35"/>
                    <a:pt x="923" y="39"/>
                  </a:cubicBezTo>
                  <a:cubicBezTo>
                    <a:pt x="841" y="47"/>
                    <a:pt x="759" y="62"/>
                    <a:pt x="679" y="82"/>
                  </a:cubicBezTo>
                  <a:lnTo>
                    <a:pt x="613" y="82"/>
                  </a:lnTo>
                  <a:cubicBezTo>
                    <a:pt x="579" y="88"/>
                    <a:pt x="544" y="91"/>
                    <a:pt x="510" y="91"/>
                  </a:cubicBezTo>
                  <a:cubicBezTo>
                    <a:pt x="475" y="91"/>
                    <a:pt x="441" y="88"/>
                    <a:pt x="407" y="82"/>
                  </a:cubicBezTo>
                  <a:lnTo>
                    <a:pt x="355" y="82"/>
                  </a:lnTo>
                  <a:cubicBezTo>
                    <a:pt x="332" y="81"/>
                    <a:pt x="309" y="81"/>
                    <a:pt x="286" y="81"/>
                  </a:cubicBezTo>
                  <a:cubicBezTo>
                    <a:pt x="262" y="81"/>
                    <a:pt x="239" y="81"/>
                    <a:pt x="216" y="82"/>
                  </a:cubicBezTo>
                  <a:lnTo>
                    <a:pt x="188" y="82"/>
                  </a:lnTo>
                  <a:cubicBezTo>
                    <a:pt x="192" y="92"/>
                    <a:pt x="192" y="105"/>
                    <a:pt x="188" y="116"/>
                  </a:cubicBezTo>
                  <a:cubicBezTo>
                    <a:pt x="174" y="126"/>
                    <a:pt x="160" y="135"/>
                    <a:pt x="145" y="144"/>
                  </a:cubicBezTo>
                  <a:cubicBezTo>
                    <a:pt x="138" y="146"/>
                    <a:pt x="131" y="147"/>
                    <a:pt x="124" y="147"/>
                  </a:cubicBezTo>
                  <a:cubicBezTo>
                    <a:pt x="117" y="147"/>
                    <a:pt x="110" y="146"/>
                    <a:pt x="103" y="144"/>
                  </a:cubicBezTo>
                  <a:lnTo>
                    <a:pt x="26" y="144"/>
                  </a:lnTo>
                  <a:lnTo>
                    <a:pt x="3" y="116"/>
                  </a:lnTo>
                  <a:lnTo>
                    <a:pt x="3" y="116"/>
                  </a:lnTo>
                  <a:cubicBezTo>
                    <a:pt x="0" y="264"/>
                    <a:pt x="19" y="412"/>
                    <a:pt x="56" y="556"/>
                  </a:cubicBezTo>
                  <a:cubicBezTo>
                    <a:pt x="82" y="558"/>
                    <a:pt x="109" y="559"/>
                    <a:pt x="136" y="559"/>
                  </a:cubicBezTo>
                  <a:cubicBezTo>
                    <a:pt x="163" y="559"/>
                    <a:pt x="190" y="558"/>
                    <a:pt x="217" y="556"/>
                  </a:cubicBezTo>
                  <a:cubicBezTo>
                    <a:pt x="225" y="557"/>
                    <a:pt x="233" y="557"/>
                    <a:pt x="242" y="557"/>
                  </a:cubicBezTo>
                  <a:cubicBezTo>
                    <a:pt x="250" y="557"/>
                    <a:pt x="258" y="557"/>
                    <a:pt x="266" y="556"/>
                  </a:cubicBezTo>
                  <a:cubicBezTo>
                    <a:pt x="273" y="540"/>
                    <a:pt x="279" y="526"/>
                    <a:pt x="288" y="511"/>
                  </a:cubicBezTo>
                  <a:cubicBezTo>
                    <a:pt x="288" y="504"/>
                    <a:pt x="292" y="501"/>
                    <a:pt x="296" y="501"/>
                  </a:cubicBezTo>
                  <a:cubicBezTo>
                    <a:pt x="304" y="501"/>
                    <a:pt x="317" y="511"/>
                    <a:pt x="317" y="511"/>
                  </a:cubicBezTo>
                  <a:cubicBezTo>
                    <a:pt x="348" y="514"/>
                    <a:pt x="380" y="516"/>
                    <a:pt x="412" y="516"/>
                  </a:cubicBezTo>
                  <a:cubicBezTo>
                    <a:pt x="444" y="516"/>
                    <a:pt x="476" y="514"/>
                    <a:pt x="508" y="511"/>
                  </a:cubicBezTo>
                  <a:lnTo>
                    <a:pt x="536" y="540"/>
                  </a:lnTo>
                  <a:lnTo>
                    <a:pt x="574" y="540"/>
                  </a:lnTo>
                  <a:cubicBezTo>
                    <a:pt x="600" y="540"/>
                    <a:pt x="591" y="529"/>
                    <a:pt x="593" y="529"/>
                  </a:cubicBezTo>
                  <a:lnTo>
                    <a:pt x="593" y="529"/>
                  </a:lnTo>
                  <a:cubicBezTo>
                    <a:pt x="594" y="529"/>
                    <a:pt x="597" y="532"/>
                    <a:pt x="608" y="540"/>
                  </a:cubicBezTo>
                  <a:lnTo>
                    <a:pt x="694" y="540"/>
                  </a:lnTo>
                  <a:cubicBezTo>
                    <a:pt x="694" y="540"/>
                    <a:pt x="789" y="501"/>
                    <a:pt x="799" y="478"/>
                  </a:cubicBezTo>
                  <a:lnTo>
                    <a:pt x="799" y="516"/>
                  </a:lnTo>
                  <a:cubicBezTo>
                    <a:pt x="831" y="513"/>
                    <a:pt x="863" y="511"/>
                    <a:pt x="894" y="511"/>
                  </a:cubicBezTo>
                  <a:cubicBezTo>
                    <a:pt x="926" y="511"/>
                    <a:pt x="958" y="513"/>
                    <a:pt x="990" y="516"/>
                  </a:cubicBezTo>
                  <a:lnTo>
                    <a:pt x="990" y="483"/>
                  </a:lnTo>
                  <a:lnTo>
                    <a:pt x="990" y="455"/>
                  </a:lnTo>
                  <a:lnTo>
                    <a:pt x="1200" y="455"/>
                  </a:lnTo>
                  <a:cubicBezTo>
                    <a:pt x="1200" y="455"/>
                    <a:pt x="1238" y="455"/>
                    <a:pt x="1253" y="427"/>
                  </a:cubicBezTo>
                  <a:cubicBezTo>
                    <a:pt x="1267" y="399"/>
                    <a:pt x="1253" y="25"/>
                    <a:pt x="1253" y="1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743;p108">
              <a:extLst>
                <a:ext uri="{FF2B5EF4-FFF2-40B4-BE49-F238E27FC236}">
                  <a16:creationId xmlns:a16="http://schemas.microsoft.com/office/drawing/2014/main" id="{38421AD3-C8E1-9D2A-937F-C0E79E1BEEE8}"/>
                </a:ext>
              </a:extLst>
            </p:cNvPr>
            <p:cNvSpPr/>
            <p:nvPr/>
          </p:nvSpPr>
          <p:spPr>
            <a:xfrm>
              <a:off x="5188825" y="2575975"/>
              <a:ext cx="1025" cy="75"/>
            </a:xfrm>
            <a:custGeom>
              <a:avLst/>
              <a:gdLst/>
              <a:ahLst/>
              <a:cxnLst/>
              <a:rect l="l" t="t" r="r" b="b"/>
              <a:pathLst>
                <a:path w="41" h="3" extrusionOk="0">
                  <a:moveTo>
                    <a:pt x="17" y="1"/>
                  </a:moveTo>
                  <a:cubicBezTo>
                    <a:pt x="10" y="1"/>
                    <a:pt x="4" y="1"/>
                    <a:pt x="0" y="3"/>
                  </a:cubicBezTo>
                  <a:lnTo>
                    <a:pt x="24" y="3"/>
                  </a:lnTo>
                  <a:cubicBezTo>
                    <a:pt x="41" y="3"/>
                    <a:pt x="29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744;p108">
              <a:extLst>
                <a:ext uri="{FF2B5EF4-FFF2-40B4-BE49-F238E27FC236}">
                  <a16:creationId xmlns:a16="http://schemas.microsoft.com/office/drawing/2014/main" id="{303D5D3E-F46E-3B59-0109-F08CE8FEF01D}"/>
                </a:ext>
              </a:extLst>
            </p:cNvPr>
            <p:cNvSpPr/>
            <p:nvPr/>
          </p:nvSpPr>
          <p:spPr>
            <a:xfrm>
              <a:off x="5186850" y="2558975"/>
              <a:ext cx="38050" cy="18375"/>
            </a:xfrm>
            <a:custGeom>
              <a:avLst/>
              <a:gdLst/>
              <a:ahLst/>
              <a:cxnLst/>
              <a:rect l="l" t="t" r="r" b="b"/>
              <a:pathLst>
                <a:path w="1522" h="735" extrusionOk="0">
                  <a:moveTo>
                    <a:pt x="1282" y="1"/>
                  </a:moveTo>
                  <a:lnTo>
                    <a:pt x="1038" y="101"/>
                  </a:lnTo>
                  <a:cubicBezTo>
                    <a:pt x="976" y="129"/>
                    <a:pt x="838" y="163"/>
                    <a:pt x="772" y="191"/>
                  </a:cubicBezTo>
                  <a:cubicBezTo>
                    <a:pt x="749" y="201"/>
                    <a:pt x="742" y="204"/>
                    <a:pt x="740" y="204"/>
                  </a:cubicBezTo>
                  <a:cubicBezTo>
                    <a:pt x="737" y="204"/>
                    <a:pt x="759" y="191"/>
                    <a:pt x="733" y="191"/>
                  </a:cubicBezTo>
                  <a:lnTo>
                    <a:pt x="695" y="191"/>
                  </a:lnTo>
                  <a:cubicBezTo>
                    <a:pt x="657" y="198"/>
                    <a:pt x="619" y="201"/>
                    <a:pt x="580" y="201"/>
                  </a:cubicBezTo>
                  <a:cubicBezTo>
                    <a:pt x="542" y="201"/>
                    <a:pt x="503" y="198"/>
                    <a:pt x="466" y="191"/>
                  </a:cubicBezTo>
                  <a:cubicBezTo>
                    <a:pt x="466" y="191"/>
                    <a:pt x="423" y="191"/>
                    <a:pt x="408" y="215"/>
                  </a:cubicBezTo>
                  <a:lnTo>
                    <a:pt x="217" y="215"/>
                  </a:lnTo>
                  <a:cubicBezTo>
                    <a:pt x="183" y="215"/>
                    <a:pt x="217" y="243"/>
                    <a:pt x="217" y="249"/>
                  </a:cubicBezTo>
                  <a:cubicBezTo>
                    <a:pt x="201" y="260"/>
                    <a:pt x="183" y="268"/>
                    <a:pt x="164" y="273"/>
                  </a:cubicBezTo>
                  <a:cubicBezTo>
                    <a:pt x="156" y="275"/>
                    <a:pt x="147" y="276"/>
                    <a:pt x="138" y="276"/>
                  </a:cubicBezTo>
                  <a:cubicBezTo>
                    <a:pt x="129" y="276"/>
                    <a:pt x="121" y="275"/>
                    <a:pt x="112" y="273"/>
                  </a:cubicBezTo>
                  <a:cubicBezTo>
                    <a:pt x="96" y="273"/>
                    <a:pt x="76" y="262"/>
                    <a:pt x="54" y="262"/>
                  </a:cubicBezTo>
                  <a:cubicBezTo>
                    <a:pt x="44" y="262"/>
                    <a:pt x="33" y="265"/>
                    <a:pt x="22" y="273"/>
                  </a:cubicBezTo>
                  <a:lnTo>
                    <a:pt x="22" y="244"/>
                  </a:lnTo>
                  <a:cubicBezTo>
                    <a:pt x="0" y="390"/>
                    <a:pt x="0" y="538"/>
                    <a:pt x="22" y="684"/>
                  </a:cubicBezTo>
                  <a:cubicBezTo>
                    <a:pt x="56" y="688"/>
                    <a:pt x="90" y="690"/>
                    <a:pt x="124" y="690"/>
                  </a:cubicBezTo>
                  <a:cubicBezTo>
                    <a:pt x="158" y="690"/>
                    <a:pt x="192" y="688"/>
                    <a:pt x="226" y="684"/>
                  </a:cubicBezTo>
                  <a:lnTo>
                    <a:pt x="284" y="684"/>
                  </a:lnTo>
                  <a:lnTo>
                    <a:pt x="523" y="708"/>
                  </a:lnTo>
                  <a:lnTo>
                    <a:pt x="524" y="707"/>
                  </a:lnTo>
                  <a:lnTo>
                    <a:pt x="524" y="707"/>
                  </a:lnTo>
                  <a:cubicBezTo>
                    <a:pt x="524" y="708"/>
                    <a:pt x="525" y="717"/>
                    <a:pt x="533" y="717"/>
                  </a:cubicBezTo>
                  <a:cubicBezTo>
                    <a:pt x="537" y="717"/>
                    <a:pt x="543" y="714"/>
                    <a:pt x="553" y="706"/>
                  </a:cubicBezTo>
                  <a:cubicBezTo>
                    <a:pt x="562" y="699"/>
                    <a:pt x="568" y="696"/>
                    <a:pt x="573" y="696"/>
                  </a:cubicBezTo>
                  <a:cubicBezTo>
                    <a:pt x="581" y="696"/>
                    <a:pt x="582" y="706"/>
                    <a:pt x="585" y="706"/>
                  </a:cubicBezTo>
                  <a:cubicBezTo>
                    <a:pt x="625" y="710"/>
                    <a:pt x="665" y="712"/>
                    <a:pt x="705" y="712"/>
                  </a:cubicBezTo>
                  <a:cubicBezTo>
                    <a:pt x="740" y="712"/>
                    <a:pt x="774" y="711"/>
                    <a:pt x="809" y="708"/>
                  </a:cubicBezTo>
                  <a:lnTo>
                    <a:pt x="809" y="708"/>
                  </a:lnTo>
                  <a:cubicBezTo>
                    <a:pt x="821" y="712"/>
                    <a:pt x="831" y="722"/>
                    <a:pt x="834" y="735"/>
                  </a:cubicBezTo>
                  <a:lnTo>
                    <a:pt x="881" y="735"/>
                  </a:lnTo>
                  <a:cubicBezTo>
                    <a:pt x="914" y="735"/>
                    <a:pt x="915" y="722"/>
                    <a:pt x="918" y="722"/>
                  </a:cubicBezTo>
                  <a:cubicBezTo>
                    <a:pt x="919" y="722"/>
                    <a:pt x="920" y="725"/>
                    <a:pt x="925" y="735"/>
                  </a:cubicBezTo>
                  <a:cubicBezTo>
                    <a:pt x="925" y="735"/>
                    <a:pt x="949" y="735"/>
                    <a:pt x="925" y="711"/>
                  </a:cubicBezTo>
                  <a:lnTo>
                    <a:pt x="992" y="711"/>
                  </a:lnTo>
                  <a:cubicBezTo>
                    <a:pt x="1008" y="708"/>
                    <a:pt x="1022" y="700"/>
                    <a:pt x="1034" y="687"/>
                  </a:cubicBezTo>
                  <a:cubicBezTo>
                    <a:pt x="1034" y="664"/>
                    <a:pt x="1144" y="625"/>
                    <a:pt x="1153" y="597"/>
                  </a:cubicBezTo>
                  <a:lnTo>
                    <a:pt x="1153" y="635"/>
                  </a:lnTo>
                  <a:cubicBezTo>
                    <a:pt x="1187" y="635"/>
                    <a:pt x="1349" y="563"/>
                    <a:pt x="1378" y="558"/>
                  </a:cubicBezTo>
                  <a:lnTo>
                    <a:pt x="1378" y="530"/>
                  </a:lnTo>
                  <a:lnTo>
                    <a:pt x="1378" y="496"/>
                  </a:lnTo>
                  <a:lnTo>
                    <a:pt x="1460" y="473"/>
                  </a:lnTo>
                  <a:cubicBezTo>
                    <a:pt x="1484" y="473"/>
                    <a:pt x="1506" y="455"/>
                    <a:pt x="1512" y="431"/>
                  </a:cubicBezTo>
                  <a:cubicBezTo>
                    <a:pt x="1522" y="387"/>
                    <a:pt x="1387" y="48"/>
                    <a:pt x="1378" y="24"/>
                  </a:cubicBezTo>
                  <a:lnTo>
                    <a:pt x="531" y="701"/>
                  </a:lnTo>
                  <a:lnTo>
                    <a:pt x="1363" y="13"/>
                  </a:lnTo>
                  <a:lnTo>
                    <a:pt x="1363" y="13"/>
                  </a:lnTo>
                  <a:cubicBezTo>
                    <a:pt x="1365" y="13"/>
                    <a:pt x="1366" y="13"/>
                    <a:pt x="1367" y="13"/>
                  </a:cubicBezTo>
                  <a:cubicBezTo>
                    <a:pt x="1378" y="13"/>
                    <a:pt x="1378" y="1"/>
                    <a:pt x="1378" y="1"/>
                  </a:cubicBezTo>
                  <a:lnTo>
                    <a:pt x="1378" y="1"/>
                  </a:lnTo>
                  <a:lnTo>
                    <a:pt x="1363" y="13"/>
                  </a:lnTo>
                  <a:lnTo>
                    <a:pt x="1363" y="13"/>
                  </a:lnTo>
                  <a:cubicBezTo>
                    <a:pt x="1358" y="12"/>
                    <a:pt x="1350" y="8"/>
                    <a:pt x="13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745;p108">
              <a:extLst>
                <a:ext uri="{FF2B5EF4-FFF2-40B4-BE49-F238E27FC236}">
                  <a16:creationId xmlns:a16="http://schemas.microsoft.com/office/drawing/2014/main" id="{64241E83-6BCA-1A22-CF3C-17B280F9933E}"/>
                </a:ext>
              </a:extLst>
            </p:cNvPr>
            <p:cNvSpPr/>
            <p:nvPr/>
          </p:nvSpPr>
          <p:spPr>
            <a:xfrm>
              <a:off x="5184300" y="2625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746;p108">
              <a:extLst>
                <a:ext uri="{FF2B5EF4-FFF2-40B4-BE49-F238E27FC236}">
                  <a16:creationId xmlns:a16="http://schemas.microsoft.com/office/drawing/2014/main" id="{96168056-2221-E134-6546-165515FD7EE6}"/>
                </a:ext>
              </a:extLst>
            </p:cNvPr>
            <p:cNvSpPr/>
            <p:nvPr/>
          </p:nvSpPr>
          <p:spPr>
            <a:xfrm>
              <a:off x="5184650" y="2626325"/>
              <a:ext cx="150" cy="25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747;p108">
              <a:extLst>
                <a:ext uri="{FF2B5EF4-FFF2-40B4-BE49-F238E27FC236}">
                  <a16:creationId xmlns:a16="http://schemas.microsoft.com/office/drawing/2014/main" id="{D99836C1-1E26-10EB-4147-5D445BA2ABF3}"/>
                </a:ext>
              </a:extLst>
            </p:cNvPr>
            <p:cNvSpPr/>
            <p:nvPr/>
          </p:nvSpPr>
          <p:spPr>
            <a:xfrm>
              <a:off x="5181700" y="2617225"/>
              <a:ext cx="36425" cy="12075"/>
            </a:xfrm>
            <a:custGeom>
              <a:avLst/>
              <a:gdLst/>
              <a:ahLst/>
              <a:cxnLst/>
              <a:rect l="l" t="t" r="r" b="b"/>
              <a:pathLst>
                <a:path w="1457" h="483" extrusionOk="0">
                  <a:moveTo>
                    <a:pt x="337" y="0"/>
                  </a:moveTo>
                  <a:cubicBezTo>
                    <a:pt x="314" y="0"/>
                    <a:pt x="294" y="3"/>
                    <a:pt x="286" y="11"/>
                  </a:cubicBezTo>
                  <a:lnTo>
                    <a:pt x="253" y="11"/>
                  </a:lnTo>
                  <a:cubicBezTo>
                    <a:pt x="253" y="24"/>
                    <a:pt x="242" y="37"/>
                    <a:pt x="229" y="39"/>
                  </a:cubicBezTo>
                  <a:lnTo>
                    <a:pt x="180" y="39"/>
                  </a:lnTo>
                  <a:cubicBezTo>
                    <a:pt x="172" y="41"/>
                    <a:pt x="164" y="42"/>
                    <a:pt x="156" y="42"/>
                  </a:cubicBezTo>
                  <a:cubicBezTo>
                    <a:pt x="148" y="42"/>
                    <a:pt x="140" y="41"/>
                    <a:pt x="133" y="39"/>
                  </a:cubicBezTo>
                  <a:cubicBezTo>
                    <a:pt x="117" y="39"/>
                    <a:pt x="97" y="27"/>
                    <a:pt x="77" y="27"/>
                  </a:cubicBezTo>
                  <a:cubicBezTo>
                    <a:pt x="66" y="27"/>
                    <a:pt x="56" y="30"/>
                    <a:pt x="47" y="39"/>
                  </a:cubicBezTo>
                  <a:lnTo>
                    <a:pt x="47" y="5"/>
                  </a:lnTo>
                  <a:cubicBezTo>
                    <a:pt x="13" y="150"/>
                    <a:pt x="1" y="298"/>
                    <a:pt x="9" y="445"/>
                  </a:cubicBezTo>
                  <a:cubicBezTo>
                    <a:pt x="66" y="463"/>
                    <a:pt x="125" y="475"/>
                    <a:pt x="185" y="483"/>
                  </a:cubicBezTo>
                  <a:lnTo>
                    <a:pt x="233" y="483"/>
                  </a:lnTo>
                  <a:lnTo>
                    <a:pt x="477" y="426"/>
                  </a:lnTo>
                  <a:cubicBezTo>
                    <a:pt x="477" y="419"/>
                    <a:pt x="480" y="416"/>
                    <a:pt x="484" y="416"/>
                  </a:cubicBezTo>
                  <a:cubicBezTo>
                    <a:pt x="492" y="416"/>
                    <a:pt x="504" y="426"/>
                    <a:pt x="510" y="426"/>
                  </a:cubicBezTo>
                  <a:cubicBezTo>
                    <a:pt x="577" y="445"/>
                    <a:pt x="646" y="456"/>
                    <a:pt x="716" y="459"/>
                  </a:cubicBezTo>
                  <a:lnTo>
                    <a:pt x="716" y="436"/>
                  </a:lnTo>
                  <a:lnTo>
                    <a:pt x="739" y="474"/>
                  </a:lnTo>
                  <a:lnTo>
                    <a:pt x="855" y="474"/>
                  </a:lnTo>
                  <a:cubicBezTo>
                    <a:pt x="861" y="477"/>
                    <a:pt x="868" y="478"/>
                    <a:pt x="876" y="478"/>
                  </a:cubicBezTo>
                  <a:cubicBezTo>
                    <a:pt x="883" y="478"/>
                    <a:pt x="890" y="477"/>
                    <a:pt x="898" y="474"/>
                  </a:cubicBezTo>
                  <a:cubicBezTo>
                    <a:pt x="898" y="474"/>
                    <a:pt x="1007" y="474"/>
                    <a:pt x="1022" y="436"/>
                  </a:cubicBezTo>
                  <a:lnTo>
                    <a:pt x="1022" y="474"/>
                  </a:lnTo>
                  <a:cubicBezTo>
                    <a:pt x="1056" y="471"/>
                    <a:pt x="1090" y="469"/>
                    <a:pt x="1124" y="469"/>
                  </a:cubicBezTo>
                  <a:cubicBezTo>
                    <a:pt x="1158" y="469"/>
                    <a:pt x="1193" y="471"/>
                    <a:pt x="1227" y="474"/>
                  </a:cubicBezTo>
                  <a:lnTo>
                    <a:pt x="1227" y="465"/>
                  </a:lnTo>
                  <a:cubicBezTo>
                    <a:pt x="1227" y="465"/>
                    <a:pt x="1227" y="452"/>
                    <a:pt x="1234" y="452"/>
                  </a:cubicBezTo>
                  <a:cubicBezTo>
                    <a:pt x="1238" y="452"/>
                    <a:pt x="1243" y="455"/>
                    <a:pt x="1251" y="465"/>
                  </a:cubicBezTo>
                  <a:lnTo>
                    <a:pt x="1380" y="465"/>
                  </a:lnTo>
                  <a:cubicBezTo>
                    <a:pt x="1399" y="465"/>
                    <a:pt x="1451" y="73"/>
                    <a:pt x="1457" y="44"/>
                  </a:cubicBezTo>
                  <a:lnTo>
                    <a:pt x="1070" y="44"/>
                  </a:lnTo>
                  <a:cubicBezTo>
                    <a:pt x="1025" y="40"/>
                    <a:pt x="979" y="39"/>
                    <a:pt x="934" y="39"/>
                  </a:cubicBezTo>
                  <a:cubicBezTo>
                    <a:pt x="888" y="39"/>
                    <a:pt x="843" y="40"/>
                    <a:pt x="797" y="44"/>
                  </a:cubicBezTo>
                  <a:lnTo>
                    <a:pt x="721" y="44"/>
                  </a:lnTo>
                  <a:cubicBezTo>
                    <a:pt x="718" y="44"/>
                    <a:pt x="715" y="44"/>
                    <a:pt x="711" y="44"/>
                  </a:cubicBezTo>
                  <a:cubicBezTo>
                    <a:pt x="640" y="44"/>
                    <a:pt x="569" y="32"/>
                    <a:pt x="501" y="11"/>
                  </a:cubicBezTo>
                  <a:lnTo>
                    <a:pt x="439" y="11"/>
                  </a:lnTo>
                  <a:cubicBezTo>
                    <a:pt x="439" y="11"/>
                    <a:pt x="382" y="0"/>
                    <a:pt x="3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748;p108">
              <a:extLst>
                <a:ext uri="{FF2B5EF4-FFF2-40B4-BE49-F238E27FC236}">
                  <a16:creationId xmlns:a16="http://schemas.microsoft.com/office/drawing/2014/main" id="{F2BCC8FD-EC59-FDA2-FC4C-8CC9B51CAB14}"/>
                </a:ext>
              </a:extLst>
            </p:cNvPr>
            <p:cNvSpPr/>
            <p:nvPr/>
          </p:nvSpPr>
          <p:spPr>
            <a:xfrm>
              <a:off x="5198025" y="2679625"/>
              <a:ext cx="625" cy="100"/>
            </a:xfrm>
            <a:custGeom>
              <a:avLst/>
              <a:gdLst/>
              <a:ahLst/>
              <a:cxnLst/>
              <a:rect l="l" t="t" r="r" b="b"/>
              <a:pathLst>
                <a:path w="25" h="4" extrusionOk="0">
                  <a:moveTo>
                    <a:pt x="12" y="1"/>
                  </a:moveTo>
                  <a:cubicBezTo>
                    <a:pt x="8" y="1"/>
                    <a:pt x="4" y="1"/>
                    <a:pt x="1" y="3"/>
                  </a:cubicBezTo>
                  <a:lnTo>
                    <a:pt x="24" y="3"/>
                  </a:lnTo>
                  <a:cubicBezTo>
                    <a:pt x="20" y="1"/>
                    <a:pt x="16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749;p108">
              <a:extLst>
                <a:ext uri="{FF2B5EF4-FFF2-40B4-BE49-F238E27FC236}">
                  <a16:creationId xmlns:a16="http://schemas.microsoft.com/office/drawing/2014/main" id="{5A4565DE-84B8-1043-F20E-462AC470ED9E}"/>
                </a:ext>
              </a:extLst>
            </p:cNvPr>
            <p:cNvSpPr/>
            <p:nvPr/>
          </p:nvSpPr>
          <p:spPr>
            <a:xfrm>
              <a:off x="5195550" y="2660200"/>
              <a:ext cx="39525" cy="20950"/>
            </a:xfrm>
            <a:custGeom>
              <a:avLst/>
              <a:gdLst/>
              <a:ahLst/>
              <a:cxnLst/>
              <a:rect l="l" t="t" r="r" b="b"/>
              <a:pathLst>
                <a:path w="1581" h="838" extrusionOk="0">
                  <a:moveTo>
                    <a:pt x="1469" y="0"/>
                  </a:moveTo>
                  <a:cubicBezTo>
                    <a:pt x="1464" y="0"/>
                    <a:pt x="1458" y="11"/>
                    <a:pt x="1474" y="11"/>
                  </a:cubicBezTo>
                  <a:cubicBezTo>
                    <a:pt x="1474" y="3"/>
                    <a:pt x="1472" y="0"/>
                    <a:pt x="1469" y="0"/>
                  </a:cubicBezTo>
                  <a:close/>
                  <a:moveTo>
                    <a:pt x="1474" y="11"/>
                  </a:moveTo>
                  <a:cubicBezTo>
                    <a:pt x="1452" y="11"/>
                    <a:pt x="1451" y="36"/>
                    <a:pt x="1435" y="36"/>
                  </a:cubicBezTo>
                  <a:cubicBezTo>
                    <a:pt x="1434" y="36"/>
                    <a:pt x="1433" y="36"/>
                    <a:pt x="1432" y="36"/>
                  </a:cubicBezTo>
                  <a:lnTo>
                    <a:pt x="1370" y="36"/>
                  </a:lnTo>
                  <a:lnTo>
                    <a:pt x="1107" y="116"/>
                  </a:lnTo>
                  <a:cubicBezTo>
                    <a:pt x="1040" y="140"/>
                    <a:pt x="897" y="165"/>
                    <a:pt x="830" y="193"/>
                  </a:cubicBezTo>
                  <a:cubicBezTo>
                    <a:pt x="808" y="202"/>
                    <a:pt x="798" y="205"/>
                    <a:pt x="793" y="205"/>
                  </a:cubicBezTo>
                  <a:cubicBezTo>
                    <a:pt x="783" y="205"/>
                    <a:pt x="797" y="193"/>
                    <a:pt x="787" y="193"/>
                  </a:cubicBezTo>
                  <a:lnTo>
                    <a:pt x="750" y="193"/>
                  </a:lnTo>
                  <a:cubicBezTo>
                    <a:pt x="710" y="197"/>
                    <a:pt x="670" y="200"/>
                    <a:pt x="630" y="200"/>
                  </a:cubicBezTo>
                  <a:cubicBezTo>
                    <a:pt x="590" y="200"/>
                    <a:pt x="550" y="197"/>
                    <a:pt x="511" y="193"/>
                  </a:cubicBezTo>
                  <a:lnTo>
                    <a:pt x="243" y="193"/>
                  </a:lnTo>
                  <a:cubicBezTo>
                    <a:pt x="250" y="203"/>
                    <a:pt x="250" y="217"/>
                    <a:pt x="243" y="227"/>
                  </a:cubicBezTo>
                  <a:cubicBezTo>
                    <a:pt x="226" y="238"/>
                    <a:pt x="209" y="247"/>
                    <a:pt x="190" y="255"/>
                  </a:cubicBezTo>
                  <a:lnTo>
                    <a:pt x="46" y="255"/>
                  </a:lnTo>
                  <a:lnTo>
                    <a:pt x="23" y="227"/>
                  </a:lnTo>
                  <a:cubicBezTo>
                    <a:pt x="0" y="374"/>
                    <a:pt x="0" y="524"/>
                    <a:pt x="23" y="671"/>
                  </a:cubicBezTo>
                  <a:lnTo>
                    <a:pt x="46" y="671"/>
                  </a:lnTo>
                  <a:cubicBezTo>
                    <a:pt x="81" y="673"/>
                    <a:pt x="115" y="674"/>
                    <a:pt x="150" y="674"/>
                  </a:cubicBezTo>
                  <a:cubicBezTo>
                    <a:pt x="184" y="674"/>
                    <a:pt x="218" y="673"/>
                    <a:pt x="252" y="671"/>
                  </a:cubicBezTo>
                  <a:lnTo>
                    <a:pt x="310" y="671"/>
                  </a:lnTo>
                  <a:lnTo>
                    <a:pt x="549" y="809"/>
                  </a:lnTo>
                  <a:lnTo>
                    <a:pt x="616" y="809"/>
                  </a:lnTo>
                  <a:cubicBezTo>
                    <a:pt x="656" y="814"/>
                    <a:pt x="696" y="816"/>
                    <a:pt x="737" y="816"/>
                  </a:cubicBezTo>
                  <a:cubicBezTo>
                    <a:pt x="773" y="816"/>
                    <a:pt x="808" y="815"/>
                    <a:pt x="843" y="811"/>
                  </a:cubicBezTo>
                  <a:lnTo>
                    <a:pt x="843" y="811"/>
                  </a:lnTo>
                  <a:cubicBezTo>
                    <a:pt x="855" y="815"/>
                    <a:pt x="865" y="825"/>
                    <a:pt x="869" y="838"/>
                  </a:cubicBezTo>
                  <a:cubicBezTo>
                    <a:pt x="883" y="830"/>
                    <a:pt x="887" y="827"/>
                    <a:pt x="889" y="827"/>
                  </a:cubicBezTo>
                  <a:lnTo>
                    <a:pt x="889" y="827"/>
                  </a:lnTo>
                  <a:cubicBezTo>
                    <a:pt x="893" y="827"/>
                    <a:pt x="885" y="838"/>
                    <a:pt x="916" y="838"/>
                  </a:cubicBezTo>
                  <a:cubicBezTo>
                    <a:pt x="948" y="838"/>
                    <a:pt x="950" y="827"/>
                    <a:pt x="952" y="827"/>
                  </a:cubicBezTo>
                  <a:cubicBezTo>
                    <a:pt x="953" y="827"/>
                    <a:pt x="954" y="830"/>
                    <a:pt x="959" y="838"/>
                  </a:cubicBezTo>
                  <a:lnTo>
                    <a:pt x="1069" y="838"/>
                  </a:lnTo>
                  <a:cubicBezTo>
                    <a:pt x="1069" y="838"/>
                    <a:pt x="1183" y="780"/>
                    <a:pt x="1197" y="756"/>
                  </a:cubicBezTo>
                  <a:lnTo>
                    <a:pt x="1197" y="617"/>
                  </a:lnTo>
                  <a:cubicBezTo>
                    <a:pt x="1274" y="593"/>
                    <a:pt x="1352" y="571"/>
                    <a:pt x="1431" y="555"/>
                  </a:cubicBezTo>
                  <a:lnTo>
                    <a:pt x="1431" y="546"/>
                  </a:lnTo>
                  <a:lnTo>
                    <a:pt x="1431" y="518"/>
                  </a:lnTo>
                  <a:lnTo>
                    <a:pt x="1517" y="494"/>
                  </a:lnTo>
                  <a:cubicBezTo>
                    <a:pt x="1517" y="494"/>
                    <a:pt x="1560" y="494"/>
                    <a:pt x="1570" y="456"/>
                  </a:cubicBezTo>
                  <a:cubicBezTo>
                    <a:pt x="1580" y="418"/>
                    <a:pt x="1484" y="64"/>
                    <a:pt x="1474" y="36"/>
                  </a:cubicBezTo>
                  <a:lnTo>
                    <a:pt x="1474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750;p108">
              <a:extLst>
                <a:ext uri="{FF2B5EF4-FFF2-40B4-BE49-F238E27FC236}">
                  <a16:creationId xmlns:a16="http://schemas.microsoft.com/office/drawing/2014/main" id="{D17F5A3B-19D4-BA94-91EA-BFFE253B640E}"/>
                </a:ext>
              </a:extLst>
            </p:cNvPr>
            <p:cNvSpPr/>
            <p:nvPr/>
          </p:nvSpPr>
          <p:spPr>
            <a:xfrm>
              <a:off x="5194800" y="2768475"/>
              <a:ext cx="750" cy="100"/>
            </a:xfrm>
            <a:custGeom>
              <a:avLst/>
              <a:gdLst/>
              <a:ahLst/>
              <a:cxnLst/>
              <a:rect l="l" t="t" r="r" b="b"/>
              <a:pathLst>
                <a:path w="30" h="4" extrusionOk="0">
                  <a:moveTo>
                    <a:pt x="15" y="0"/>
                  </a:moveTo>
                  <a:cubicBezTo>
                    <a:pt x="10" y="0"/>
                    <a:pt x="5" y="1"/>
                    <a:pt x="1" y="4"/>
                  </a:cubicBezTo>
                  <a:lnTo>
                    <a:pt x="29" y="4"/>
                  </a:lnTo>
                  <a:cubicBezTo>
                    <a:pt x="25" y="1"/>
                    <a:pt x="20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751;p108">
              <a:extLst>
                <a:ext uri="{FF2B5EF4-FFF2-40B4-BE49-F238E27FC236}">
                  <a16:creationId xmlns:a16="http://schemas.microsoft.com/office/drawing/2014/main" id="{85F6BE18-64D3-37B0-BA60-65F31E57C705}"/>
                </a:ext>
              </a:extLst>
            </p:cNvPr>
            <p:cNvSpPr/>
            <p:nvPr/>
          </p:nvSpPr>
          <p:spPr>
            <a:xfrm>
              <a:off x="5187750" y="2741575"/>
              <a:ext cx="46775" cy="27350"/>
            </a:xfrm>
            <a:custGeom>
              <a:avLst/>
              <a:gdLst/>
              <a:ahLst/>
              <a:cxnLst/>
              <a:rect l="l" t="t" r="r" b="b"/>
              <a:pathLst>
                <a:path w="1871" h="1094" extrusionOk="0">
                  <a:moveTo>
                    <a:pt x="1202" y="807"/>
                  </a:moveTo>
                  <a:cubicBezTo>
                    <a:pt x="1200" y="807"/>
                    <a:pt x="1199" y="807"/>
                    <a:pt x="1199" y="807"/>
                  </a:cubicBezTo>
                  <a:cubicBezTo>
                    <a:pt x="1200" y="807"/>
                    <a:pt x="1201" y="807"/>
                    <a:pt x="1202" y="807"/>
                  </a:cubicBezTo>
                  <a:close/>
                  <a:moveTo>
                    <a:pt x="1751" y="1"/>
                  </a:moveTo>
                  <a:cubicBezTo>
                    <a:pt x="1744" y="1"/>
                    <a:pt x="1733" y="11"/>
                    <a:pt x="1733" y="11"/>
                  </a:cubicBezTo>
                  <a:cubicBezTo>
                    <a:pt x="1733" y="11"/>
                    <a:pt x="1733" y="22"/>
                    <a:pt x="1726" y="22"/>
                  </a:cubicBezTo>
                  <a:cubicBezTo>
                    <a:pt x="1722" y="22"/>
                    <a:pt x="1717" y="19"/>
                    <a:pt x="1708" y="11"/>
                  </a:cubicBezTo>
                  <a:cubicBezTo>
                    <a:pt x="1682" y="11"/>
                    <a:pt x="1680" y="35"/>
                    <a:pt x="1658" y="35"/>
                  </a:cubicBezTo>
                  <a:cubicBezTo>
                    <a:pt x="1656" y="35"/>
                    <a:pt x="1654" y="35"/>
                    <a:pt x="1652" y="35"/>
                  </a:cubicBezTo>
                  <a:lnTo>
                    <a:pt x="1575" y="35"/>
                  </a:lnTo>
                  <a:cubicBezTo>
                    <a:pt x="1517" y="35"/>
                    <a:pt x="1312" y="150"/>
                    <a:pt x="1260" y="169"/>
                  </a:cubicBezTo>
                  <a:cubicBezTo>
                    <a:pt x="1147" y="210"/>
                    <a:pt x="1037" y="259"/>
                    <a:pt x="930" y="312"/>
                  </a:cubicBezTo>
                  <a:lnTo>
                    <a:pt x="885" y="312"/>
                  </a:lnTo>
                  <a:lnTo>
                    <a:pt x="846" y="340"/>
                  </a:lnTo>
                  <a:cubicBezTo>
                    <a:pt x="755" y="380"/>
                    <a:pt x="661" y="411"/>
                    <a:pt x="564" y="431"/>
                  </a:cubicBezTo>
                  <a:cubicBezTo>
                    <a:pt x="564" y="455"/>
                    <a:pt x="511" y="455"/>
                    <a:pt x="492" y="473"/>
                  </a:cubicBezTo>
                  <a:cubicBezTo>
                    <a:pt x="492" y="473"/>
                    <a:pt x="325" y="526"/>
                    <a:pt x="301" y="540"/>
                  </a:cubicBezTo>
                  <a:lnTo>
                    <a:pt x="253" y="540"/>
                  </a:lnTo>
                  <a:cubicBezTo>
                    <a:pt x="230" y="540"/>
                    <a:pt x="253" y="574"/>
                    <a:pt x="253" y="578"/>
                  </a:cubicBezTo>
                  <a:cubicBezTo>
                    <a:pt x="236" y="594"/>
                    <a:pt x="220" y="608"/>
                    <a:pt x="200" y="621"/>
                  </a:cubicBezTo>
                  <a:cubicBezTo>
                    <a:pt x="200" y="621"/>
                    <a:pt x="159" y="645"/>
                    <a:pt x="144" y="654"/>
                  </a:cubicBezTo>
                  <a:cubicBezTo>
                    <a:pt x="142" y="654"/>
                    <a:pt x="140" y="654"/>
                    <a:pt x="138" y="654"/>
                  </a:cubicBezTo>
                  <a:cubicBezTo>
                    <a:pt x="101" y="654"/>
                    <a:pt x="65" y="664"/>
                    <a:pt x="33" y="682"/>
                  </a:cubicBezTo>
                  <a:lnTo>
                    <a:pt x="0" y="682"/>
                  </a:lnTo>
                  <a:cubicBezTo>
                    <a:pt x="32" y="828"/>
                    <a:pt x="89" y="967"/>
                    <a:pt x="168" y="1093"/>
                  </a:cubicBezTo>
                  <a:lnTo>
                    <a:pt x="191" y="1093"/>
                  </a:lnTo>
                  <a:cubicBezTo>
                    <a:pt x="267" y="1077"/>
                    <a:pt x="342" y="1056"/>
                    <a:pt x="416" y="1031"/>
                  </a:cubicBezTo>
                  <a:lnTo>
                    <a:pt x="473" y="1003"/>
                  </a:lnTo>
                  <a:cubicBezTo>
                    <a:pt x="552" y="968"/>
                    <a:pt x="638" y="950"/>
                    <a:pt x="725" y="950"/>
                  </a:cubicBezTo>
                  <a:cubicBezTo>
                    <a:pt x="737" y="950"/>
                    <a:pt x="749" y="950"/>
                    <a:pt x="761" y="951"/>
                  </a:cubicBezTo>
                  <a:lnTo>
                    <a:pt x="827" y="951"/>
                  </a:lnTo>
                  <a:cubicBezTo>
                    <a:pt x="918" y="929"/>
                    <a:pt x="1005" y="901"/>
                    <a:pt x="1090" y="865"/>
                  </a:cubicBezTo>
                  <a:lnTo>
                    <a:pt x="1104" y="865"/>
                  </a:lnTo>
                  <a:cubicBezTo>
                    <a:pt x="1118" y="854"/>
                    <a:pt x="1123" y="850"/>
                    <a:pt x="1125" y="850"/>
                  </a:cubicBezTo>
                  <a:lnTo>
                    <a:pt x="1125" y="850"/>
                  </a:lnTo>
                  <a:cubicBezTo>
                    <a:pt x="1129" y="850"/>
                    <a:pt x="1122" y="865"/>
                    <a:pt x="1157" y="865"/>
                  </a:cubicBezTo>
                  <a:cubicBezTo>
                    <a:pt x="1209" y="865"/>
                    <a:pt x="1185" y="831"/>
                    <a:pt x="1199" y="831"/>
                  </a:cubicBezTo>
                  <a:cubicBezTo>
                    <a:pt x="1199" y="831"/>
                    <a:pt x="1227" y="831"/>
                    <a:pt x="1199" y="807"/>
                  </a:cubicBezTo>
                  <a:cubicBezTo>
                    <a:pt x="1189" y="800"/>
                    <a:pt x="1189" y="797"/>
                    <a:pt x="1193" y="797"/>
                  </a:cubicBezTo>
                  <a:cubicBezTo>
                    <a:pt x="1198" y="797"/>
                    <a:pt x="1215" y="806"/>
                    <a:pt x="1202" y="807"/>
                  </a:cubicBezTo>
                  <a:lnTo>
                    <a:pt x="1202" y="807"/>
                  </a:lnTo>
                  <a:cubicBezTo>
                    <a:pt x="1212" y="807"/>
                    <a:pt x="1238" y="803"/>
                    <a:pt x="1242" y="784"/>
                  </a:cubicBezTo>
                  <a:lnTo>
                    <a:pt x="1274" y="784"/>
                  </a:lnTo>
                  <a:cubicBezTo>
                    <a:pt x="1291" y="778"/>
                    <a:pt x="1306" y="769"/>
                    <a:pt x="1317" y="755"/>
                  </a:cubicBezTo>
                  <a:cubicBezTo>
                    <a:pt x="1317" y="732"/>
                    <a:pt x="1436" y="674"/>
                    <a:pt x="1451" y="645"/>
                  </a:cubicBezTo>
                  <a:lnTo>
                    <a:pt x="1451" y="684"/>
                  </a:lnTo>
                  <a:cubicBezTo>
                    <a:pt x="1451" y="679"/>
                    <a:pt x="1671" y="593"/>
                    <a:pt x="1708" y="588"/>
                  </a:cubicBezTo>
                  <a:lnTo>
                    <a:pt x="1708" y="560"/>
                  </a:lnTo>
                  <a:lnTo>
                    <a:pt x="1708" y="532"/>
                  </a:lnTo>
                  <a:lnTo>
                    <a:pt x="1800" y="498"/>
                  </a:lnTo>
                  <a:cubicBezTo>
                    <a:pt x="1800" y="498"/>
                    <a:pt x="1852" y="498"/>
                    <a:pt x="1862" y="451"/>
                  </a:cubicBezTo>
                  <a:cubicBezTo>
                    <a:pt x="1871" y="403"/>
                    <a:pt x="1766" y="64"/>
                    <a:pt x="1757" y="35"/>
                  </a:cubicBezTo>
                  <a:lnTo>
                    <a:pt x="1757" y="11"/>
                  </a:lnTo>
                  <a:cubicBezTo>
                    <a:pt x="1757" y="3"/>
                    <a:pt x="1754" y="1"/>
                    <a:pt x="17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752;p108">
              <a:extLst>
                <a:ext uri="{FF2B5EF4-FFF2-40B4-BE49-F238E27FC236}">
                  <a16:creationId xmlns:a16="http://schemas.microsoft.com/office/drawing/2014/main" id="{8AF630B4-BDA4-46B8-0B9B-27A0C9C51563}"/>
                </a:ext>
              </a:extLst>
            </p:cNvPr>
            <p:cNvSpPr/>
            <p:nvPr/>
          </p:nvSpPr>
          <p:spPr>
            <a:xfrm>
              <a:off x="5184650" y="2853025"/>
              <a:ext cx="725" cy="175"/>
            </a:xfrm>
            <a:custGeom>
              <a:avLst/>
              <a:gdLst/>
              <a:ahLst/>
              <a:cxnLst/>
              <a:rect l="l" t="t" r="r" b="b"/>
              <a:pathLst>
                <a:path w="29" h="7" extrusionOk="0">
                  <a:moveTo>
                    <a:pt x="14" y="1"/>
                  </a:moveTo>
                  <a:cubicBezTo>
                    <a:pt x="9" y="1"/>
                    <a:pt x="5" y="2"/>
                    <a:pt x="0" y="3"/>
                  </a:cubicBezTo>
                  <a:cubicBezTo>
                    <a:pt x="5" y="6"/>
                    <a:pt x="9" y="7"/>
                    <a:pt x="14" y="7"/>
                  </a:cubicBezTo>
                  <a:cubicBezTo>
                    <a:pt x="19" y="7"/>
                    <a:pt x="24" y="6"/>
                    <a:pt x="28" y="3"/>
                  </a:cubicBezTo>
                  <a:cubicBezTo>
                    <a:pt x="24" y="2"/>
                    <a:pt x="19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753;p108">
              <a:extLst>
                <a:ext uri="{FF2B5EF4-FFF2-40B4-BE49-F238E27FC236}">
                  <a16:creationId xmlns:a16="http://schemas.microsoft.com/office/drawing/2014/main" id="{D196A221-7D3E-EFAF-91F5-EEA853B6F343}"/>
                </a:ext>
              </a:extLst>
            </p:cNvPr>
            <p:cNvSpPr/>
            <p:nvPr/>
          </p:nvSpPr>
          <p:spPr>
            <a:xfrm>
              <a:off x="5181300" y="2834950"/>
              <a:ext cx="60475" cy="20425"/>
            </a:xfrm>
            <a:custGeom>
              <a:avLst/>
              <a:gdLst/>
              <a:ahLst/>
              <a:cxnLst/>
              <a:rect l="l" t="t" r="r" b="b"/>
              <a:pathLst>
                <a:path w="2419" h="817" extrusionOk="0">
                  <a:moveTo>
                    <a:pt x="2263" y="1"/>
                  </a:moveTo>
                  <a:cubicBezTo>
                    <a:pt x="2256" y="1"/>
                    <a:pt x="2245" y="11"/>
                    <a:pt x="2245" y="11"/>
                  </a:cubicBezTo>
                  <a:cubicBezTo>
                    <a:pt x="2245" y="11"/>
                    <a:pt x="2245" y="22"/>
                    <a:pt x="2236" y="22"/>
                  </a:cubicBezTo>
                  <a:cubicBezTo>
                    <a:pt x="2231" y="22"/>
                    <a:pt x="2223" y="19"/>
                    <a:pt x="2212" y="11"/>
                  </a:cubicBezTo>
                  <a:cubicBezTo>
                    <a:pt x="2186" y="11"/>
                    <a:pt x="2179" y="40"/>
                    <a:pt x="2156" y="40"/>
                  </a:cubicBezTo>
                  <a:cubicBezTo>
                    <a:pt x="2154" y="40"/>
                    <a:pt x="2152" y="40"/>
                    <a:pt x="2150" y="40"/>
                  </a:cubicBezTo>
                  <a:lnTo>
                    <a:pt x="2063" y="40"/>
                  </a:lnTo>
                  <a:cubicBezTo>
                    <a:pt x="1997" y="63"/>
                    <a:pt x="1748" y="154"/>
                    <a:pt x="1682" y="168"/>
                  </a:cubicBezTo>
                  <a:lnTo>
                    <a:pt x="1270" y="278"/>
                  </a:lnTo>
                  <a:cubicBezTo>
                    <a:pt x="1261" y="276"/>
                    <a:pt x="1252" y="275"/>
                    <a:pt x="1242" y="275"/>
                  </a:cubicBezTo>
                  <a:cubicBezTo>
                    <a:pt x="1233" y="275"/>
                    <a:pt x="1223" y="276"/>
                    <a:pt x="1214" y="278"/>
                  </a:cubicBezTo>
                  <a:lnTo>
                    <a:pt x="1161" y="278"/>
                  </a:lnTo>
                  <a:cubicBezTo>
                    <a:pt x="1070" y="298"/>
                    <a:pt x="977" y="308"/>
                    <a:pt x="884" y="308"/>
                  </a:cubicBezTo>
                  <a:cubicBezTo>
                    <a:pt x="859" y="308"/>
                    <a:pt x="834" y="308"/>
                    <a:pt x="808" y="306"/>
                  </a:cubicBezTo>
                  <a:cubicBezTo>
                    <a:pt x="785" y="306"/>
                    <a:pt x="746" y="306"/>
                    <a:pt x="717" y="330"/>
                  </a:cubicBezTo>
                  <a:lnTo>
                    <a:pt x="426" y="330"/>
                  </a:lnTo>
                  <a:cubicBezTo>
                    <a:pt x="402" y="330"/>
                    <a:pt x="426" y="358"/>
                    <a:pt x="393" y="358"/>
                  </a:cubicBezTo>
                  <a:cubicBezTo>
                    <a:pt x="369" y="371"/>
                    <a:pt x="343" y="378"/>
                    <a:pt x="316" y="382"/>
                  </a:cubicBezTo>
                  <a:cubicBezTo>
                    <a:pt x="302" y="385"/>
                    <a:pt x="289" y="386"/>
                    <a:pt x="275" y="386"/>
                  </a:cubicBezTo>
                  <a:cubicBezTo>
                    <a:pt x="262" y="386"/>
                    <a:pt x="248" y="385"/>
                    <a:pt x="235" y="382"/>
                  </a:cubicBezTo>
                  <a:cubicBezTo>
                    <a:pt x="213" y="378"/>
                    <a:pt x="190" y="376"/>
                    <a:pt x="168" y="376"/>
                  </a:cubicBezTo>
                  <a:cubicBezTo>
                    <a:pt x="146" y="376"/>
                    <a:pt x="123" y="378"/>
                    <a:pt x="101" y="382"/>
                  </a:cubicBezTo>
                  <a:lnTo>
                    <a:pt x="73" y="349"/>
                  </a:lnTo>
                  <a:cubicBezTo>
                    <a:pt x="73" y="349"/>
                    <a:pt x="1" y="712"/>
                    <a:pt x="73" y="793"/>
                  </a:cubicBezTo>
                  <a:lnTo>
                    <a:pt x="106" y="793"/>
                  </a:lnTo>
                  <a:cubicBezTo>
                    <a:pt x="206" y="793"/>
                    <a:pt x="302" y="817"/>
                    <a:pt x="408" y="817"/>
                  </a:cubicBezTo>
                  <a:lnTo>
                    <a:pt x="493" y="817"/>
                  </a:lnTo>
                  <a:cubicBezTo>
                    <a:pt x="561" y="799"/>
                    <a:pt x="631" y="790"/>
                    <a:pt x="701" y="790"/>
                  </a:cubicBezTo>
                  <a:cubicBezTo>
                    <a:pt x="728" y="790"/>
                    <a:pt x="756" y="791"/>
                    <a:pt x="784" y="794"/>
                  </a:cubicBezTo>
                  <a:cubicBezTo>
                    <a:pt x="802" y="794"/>
                    <a:pt x="796" y="805"/>
                    <a:pt x="801" y="805"/>
                  </a:cubicBezTo>
                  <a:cubicBezTo>
                    <a:pt x="804" y="805"/>
                    <a:pt x="809" y="802"/>
                    <a:pt x="822" y="794"/>
                  </a:cubicBezTo>
                  <a:cubicBezTo>
                    <a:pt x="835" y="786"/>
                    <a:pt x="844" y="784"/>
                    <a:pt x="852" y="784"/>
                  </a:cubicBezTo>
                  <a:cubicBezTo>
                    <a:pt x="866" y="784"/>
                    <a:pt x="871" y="794"/>
                    <a:pt x="875" y="794"/>
                  </a:cubicBezTo>
                  <a:cubicBezTo>
                    <a:pt x="995" y="793"/>
                    <a:pt x="1114" y="784"/>
                    <a:pt x="1233" y="766"/>
                  </a:cubicBezTo>
                  <a:lnTo>
                    <a:pt x="1233" y="766"/>
                  </a:lnTo>
                  <a:cubicBezTo>
                    <a:pt x="1251" y="766"/>
                    <a:pt x="1259" y="769"/>
                    <a:pt x="1272" y="790"/>
                  </a:cubicBezTo>
                  <a:cubicBezTo>
                    <a:pt x="1292" y="780"/>
                    <a:pt x="1299" y="777"/>
                    <a:pt x="1302" y="777"/>
                  </a:cubicBezTo>
                  <a:lnTo>
                    <a:pt x="1302" y="777"/>
                  </a:lnTo>
                  <a:cubicBezTo>
                    <a:pt x="1307" y="777"/>
                    <a:pt x="1295" y="790"/>
                    <a:pt x="1343" y="790"/>
                  </a:cubicBezTo>
                  <a:cubicBezTo>
                    <a:pt x="1410" y="790"/>
                    <a:pt x="1393" y="765"/>
                    <a:pt x="1406" y="765"/>
                  </a:cubicBezTo>
                  <a:cubicBezTo>
                    <a:pt x="1407" y="765"/>
                    <a:pt x="1408" y="766"/>
                    <a:pt x="1409" y="766"/>
                  </a:cubicBezTo>
                  <a:lnTo>
                    <a:pt x="1601" y="766"/>
                  </a:lnTo>
                  <a:cubicBezTo>
                    <a:pt x="1625" y="741"/>
                    <a:pt x="1769" y="694"/>
                    <a:pt x="1792" y="665"/>
                  </a:cubicBezTo>
                  <a:lnTo>
                    <a:pt x="1792" y="704"/>
                  </a:lnTo>
                  <a:lnTo>
                    <a:pt x="2127" y="608"/>
                  </a:lnTo>
                  <a:lnTo>
                    <a:pt x="2127" y="631"/>
                  </a:lnTo>
                  <a:lnTo>
                    <a:pt x="2150" y="608"/>
                  </a:lnTo>
                  <a:lnTo>
                    <a:pt x="2150" y="580"/>
                  </a:lnTo>
                  <a:lnTo>
                    <a:pt x="2174" y="580"/>
                  </a:lnTo>
                  <a:cubicBezTo>
                    <a:pt x="2174" y="563"/>
                    <a:pt x="2186" y="549"/>
                    <a:pt x="2202" y="546"/>
                  </a:cubicBezTo>
                  <a:lnTo>
                    <a:pt x="2317" y="508"/>
                  </a:lnTo>
                  <a:cubicBezTo>
                    <a:pt x="2317" y="508"/>
                    <a:pt x="2380" y="480"/>
                    <a:pt x="2399" y="455"/>
                  </a:cubicBezTo>
                  <a:cubicBezTo>
                    <a:pt x="2418" y="432"/>
                    <a:pt x="2307" y="63"/>
                    <a:pt x="2293" y="35"/>
                  </a:cubicBezTo>
                  <a:lnTo>
                    <a:pt x="2269" y="35"/>
                  </a:lnTo>
                  <a:cubicBezTo>
                    <a:pt x="2245" y="35"/>
                    <a:pt x="2269" y="35"/>
                    <a:pt x="2269" y="11"/>
                  </a:cubicBezTo>
                  <a:cubicBezTo>
                    <a:pt x="2269" y="3"/>
                    <a:pt x="2266" y="1"/>
                    <a:pt x="22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754;p108">
              <a:extLst>
                <a:ext uri="{FF2B5EF4-FFF2-40B4-BE49-F238E27FC236}">
                  <a16:creationId xmlns:a16="http://schemas.microsoft.com/office/drawing/2014/main" id="{79AAAAD0-2BBB-05A6-0CD8-27D8CFCA5AA4}"/>
                </a:ext>
              </a:extLst>
            </p:cNvPr>
            <p:cNvSpPr/>
            <p:nvPr/>
          </p:nvSpPr>
          <p:spPr>
            <a:xfrm>
              <a:off x="5183450" y="2935650"/>
              <a:ext cx="725" cy="125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14" y="0"/>
                  </a:moveTo>
                  <a:cubicBezTo>
                    <a:pt x="9" y="0"/>
                    <a:pt x="5" y="2"/>
                    <a:pt x="1" y="4"/>
                  </a:cubicBezTo>
                  <a:lnTo>
                    <a:pt x="29" y="4"/>
                  </a:lnTo>
                  <a:cubicBezTo>
                    <a:pt x="24" y="2"/>
                    <a:pt x="19" y="0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755;p108">
              <a:extLst>
                <a:ext uri="{FF2B5EF4-FFF2-40B4-BE49-F238E27FC236}">
                  <a16:creationId xmlns:a16="http://schemas.microsoft.com/office/drawing/2014/main" id="{51D20DDC-61F5-F9F5-4DE4-037F49312C1B}"/>
                </a:ext>
              </a:extLst>
            </p:cNvPr>
            <p:cNvSpPr/>
            <p:nvPr/>
          </p:nvSpPr>
          <p:spPr>
            <a:xfrm>
              <a:off x="5183150" y="2928225"/>
              <a:ext cx="54400" cy="16150"/>
            </a:xfrm>
            <a:custGeom>
              <a:avLst/>
              <a:gdLst/>
              <a:ahLst/>
              <a:cxnLst/>
              <a:rect l="l" t="t" r="r" b="b"/>
              <a:pathLst>
                <a:path w="2176" h="646" extrusionOk="0">
                  <a:moveTo>
                    <a:pt x="428" y="0"/>
                  </a:moveTo>
                  <a:cubicBezTo>
                    <a:pt x="424" y="0"/>
                    <a:pt x="421" y="1"/>
                    <a:pt x="418" y="1"/>
                  </a:cubicBezTo>
                  <a:lnTo>
                    <a:pt x="371" y="1"/>
                  </a:lnTo>
                  <a:cubicBezTo>
                    <a:pt x="352" y="1"/>
                    <a:pt x="343" y="29"/>
                    <a:pt x="332" y="29"/>
                  </a:cubicBezTo>
                  <a:lnTo>
                    <a:pt x="184" y="29"/>
                  </a:lnTo>
                  <a:cubicBezTo>
                    <a:pt x="163" y="25"/>
                    <a:pt x="141" y="23"/>
                    <a:pt x="120" y="23"/>
                  </a:cubicBezTo>
                  <a:cubicBezTo>
                    <a:pt x="98" y="23"/>
                    <a:pt x="77" y="25"/>
                    <a:pt x="56" y="29"/>
                  </a:cubicBezTo>
                  <a:lnTo>
                    <a:pt x="27" y="1"/>
                  </a:lnTo>
                  <a:cubicBezTo>
                    <a:pt x="0" y="147"/>
                    <a:pt x="0" y="295"/>
                    <a:pt x="27" y="440"/>
                  </a:cubicBezTo>
                  <a:lnTo>
                    <a:pt x="51" y="440"/>
                  </a:lnTo>
                  <a:cubicBezTo>
                    <a:pt x="134" y="455"/>
                    <a:pt x="216" y="464"/>
                    <a:pt x="300" y="469"/>
                  </a:cubicBezTo>
                  <a:lnTo>
                    <a:pt x="371" y="469"/>
                  </a:lnTo>
                  <a:cubicBezTo>
                    <a:pt x="427" y="434"/>
                    <a:pt x="492" y="412"/>
                    <a:pt x="557" y="406"/>
                  </a:cubicBezTo>
                  <a:lnTo>
                    <a:pt x="662" y="406"/>
                  </a:lnTo>
                  <a:lnTo>
                    <a:pt x="959" y="460"/>
                  </a:lnTo>
                  <a:lnTo>
                    <a:pt x="936" y="431"/>
                  </a:lnTo>
                  <a:cubicBezTo>
                    <a:pt x="927" y="422"/>
                    <a:pt x="924" y="419"/>
                    <a:pt x="925" y="419"/>
                  </a:cubicBezTo>
                  <a:lnTo>
                    <a:pt x="925" y="419"/>
                  </a:lnTo>
                  <a:cubicBezTo>
                    <a:pt x="927" y="419"/>
                    <a:pt x="943" y="431"/>
                    <a:pt x="959" y="431"/>
                  </a:cubicBezTo>
                  <a:cubicBezTo>
                    <a:pt x="983" y="431"/>
                    <a:pt x="987" y="431"/>
                    <a:pt x="992" y="470"/>
                  </a:cubicBezTo>
                  <a:lnTo>
                    <a:pt x="1140" y="470"/>
                  </a:lnTo>
                  <a:cubicBezTo>
                    <a:pt x="1135" y="470"/>
                    <a:pt x="1140" y="470"/>
                    <a:pt x="1140" y="493"/>
                  </a:cubicBezTo>
                  <a:lnTo>
                    <a:pt x="1189" y="493"/>
                  </a:lnTo>
                  <a:cubicBezTo>
                    <a:pt x="1202" y="493"/>
                    <a:pt x="1213" y="504"/>
                    <a:pt x="1217" y="517"/>
                  </a:cubicBezTo>
                  <a:lnTo>
                    <a:pt x="1431" y="517"/>
                  </a:lnTo>
                  <a:lnTo>
                    <a:pt x="1431" y="556"/>
                  </a:lnTo>
                  <a:cubicBezTo>
                    <a:pt x="1530" y="569"/>
                    <a:pt x="1628" y="592"/>
                    <a:pt x="1723" y="622"/>
                  </a:cubicBezTo>
                  <a:lnTo>
                    <a:pt x="1723" y="646"/>
                  </a:lnTo>
                  <a:lnTo>
                    <a:pt x="1751" y="646"/>
                  </a:lnTo>
                  <a:lnTo>
                    <a:pt x="1751" y="607"/>
                  </a:lnTo>
                  <a:lnTo>
                    <a:pt x="1775" y="607"/>
                  </a:lnTo>
                  <a:cubicBezTo>
                    <a:pt x="1775" y="607"/>
                    <a:pt x="1775" y="597"/>
                    <a:pt x="1786" y="597"/>
                  </a:cubicBezTo>
                  <a:cubicBezTo>
                    <a:pt x="1792" y="597"/>
                    <a:pt x="1800" y="600"/>
                    <a:pt x="1813" y="607"/>
                  </a:cubicBezTo>
                  <a:cubicBezTo>
                    <a:pt x="1846" y="622"/>
                    <a:pt x="1879" y="632"/>
                    <a:pt x="1914" y="641"/>
                  </a:cubicBezTo>
                  <a:lnTo>
                    <a:pt x="2000" y="641"/>
                  </a:lnTo>
                  <a:lnTo>
                    <a:pt x="2176" y="249"/>
                  </a:lnTo>
                  <a:cubicBezTo>
                    <a:pt x="2147" y="249"/>
                    <a:pt x="2176" y="249"/>
                    <a:pt x="2176" y="226"/>
                  </a:cubicBezTo>
                  <a:cubicBezTo>
                    <a:pt x="2176" y="218"/>
                    <a:pt x="2173" y="215"/>
                    <a:pt x="2168" y="215"/>
                  </a:cubicBezTo>
                  <a:cubicBezTo>
                    <a:pt x="2159" y="215"/>
                    <a:pt x="2144" y="226"/>
                    <a:pt x="2138" y="226"/>
                  </a:cubicBezTo>
                  <a:lnTo>
                    <a:pt x="1989" y="226"/>
                  </a:lnTo>
                  <a:cubicBezTo>
                    <a:pt x="1927" y="226"/>
                    <a:pt x="1670" y="153"/>
                    <a:pt x="1603" y="144"/>
                  </a:cubicBezTo>
                  <a:cubicBezTo>
                    <a:pt x="1468" y="116"/>
                    <a:pt x="1330" y="96"/>
                    <a:pt x="1192" y="82"/>
                  </a:cubicBezTo>
                  <a:lnTo>
                    <a:pt x="1082" y="82"/>
                  </a:lnTo>
                  <a:cubicBezTo>
                    <a:pt x="969" y="71"/>
                    <a:pt x="858" y="52"/>
                    <a:pt x="748" y="25"/>
                  </a:cubicBezTo>
                  <a:lnTo>
                    <a:pt x="652" y="25"/>
                  </a:lnTo>
                  <a:cubicBezTo>
                    <a:pt x="626" y="25"/>
                    <a:pt x="477" y="0"/>
                    <a:pt x="4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756;p108">
              <a:extLst>
                <a:ext uri="{FF2B5EF4-FFF2-40B4-BE49-F238E27FC236}">
                  <a16:creationId xmlns:a16="http://schemas.microsoft.com/office/drawing/2014/main" id="{69AF8F68-C927-5728-3BAE-B376A2A4BBD9}"/>
                </a:ext>
              </a:extLst>
            </p:cNvPr>
            <p:cNvSpPr/>
            <p:nvPr/>
          </p:nvSpPr>
          <p:spPr>
            <a:xfrm>
              <a:off x="5209275" y="2990975"/>
              <a:ext cx="600" cy="75"/>
            </a:xfrm>
            <a:custGeom>
              <a:avLst/>
              <a:gdLst/>
              <a:ahLst/>
              <a:cxnLst/>
              <a:rect l="l" t="t" r="r" b="b"/>
              <a:pathLst>
                <a:path w="24" h="3" extrusionOk="0">
                  <a:moveTo>
                    <a:pt x="12" y="0"/>
                  </a:moveTo>
                  <a:cubicBezTo>
                    <a:pt x="7" y="0"/>
                    <a:pt x="3" y="1"/>
                    <a:pt x="0" y="3"/>
                  </a:cubicBezTo>
                  <a:lnTo>
                    <a:pt x="24" y="3"/>
                  </a:lnTo>
                  <a:cubicBezTo>
                    <a:pt x="20" y="1"/>
                    <a:pt x="16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757;p108">
              <a:extLst>
                <a:ext uri="{FF2B5EF4-FFF2-40B4-BE49-F238E27FC236}">
                  <a16:creationId xmlns:a16="http://schemas.microsoft.com/office/drawing/2014/main" id="{A086DB50-5AD4-76D6-47D5-DF9E57C184F8}"/>
                </a:ext>
              </a:extLst>
            </p:cNvPr>
            <p:cNvSpPr/>
            <p:nvPr/>
          </p:nvSpPr>
          <p:spPr>
            <a:xfrm>
              <a:off x="5204400" y="2977350"/>
              <a:ext cx="47025" cy="15375"/>
            </a:xfrm>
            <a:custGeom>
              <a:avLst/>
              <a:gdLst/>
              <a:ahLst/>
              <a:cxnLst/>
              <a:rect l="l" t="t" r="r" b="b"/>
              <a:pathLst>
                <a:path w="1881" h="615" extrusionOk="0">
                  <a:moveTo>
                    <a:pt x="689" y="543"/>
                  </a:moveTo>
                  <a:lnTo>
                    <a:pt x="689" y="543"/>
                  </a:lnTo>
                  <a:lnTo>
                    <a:pt x="689" y="543"/>
                  </a:lnTo>
                  <a:lnTo>
                    <a:pt x="769" y="544"/>
                  </a:lnTo>
                  <a:lnTo>
                    <a:pt x="769" y="544"/>
                  </a:lnTo>
                  <a:cubicBezTo>
                    <a:pt x="764" y="544"/>
                    <a:pt x="758" y="544"/>
                    <a:pt x="753" y="543"/>
                  </a:cubicBezTo>
                  <a:close/>
                  <a:moveTo>
                    <a:pt x="993" y="543"/>
                  </a:moveTo>
                  <a:cubicBezTo>
                    <a:pt x="995" y="544"/>
                    <a:pt x="997" y="544"/>
                    <a:pt x="999" y="544"/>
                  </a:cubicBezTo>
                  <a:lnTo>
                    <a:pt x="999" y="544"/>
                  </a:lnTo>
                  <a:cubicBezTo>
                    <a:pt x="1006" y="544"/>
                    <a:pt x="1013" y="544"/>
                    <a:pt x="1021" y="543"/>
                  </a:cubicBezTo>
                  <a:close/>
                  <a:moveTo>
                    <a:pt x="769" y="544"/>
                  </a:moveTo>
                  <a:cubicBezTo>
                    <a:pt x="808" y="546"/>
                    <a:pt x="848" y="547"/>
                    <a:pt x="887" y="547"/>
                  </a:cubicBezTo>
                  <a:cubicBezTo>
                    <a:pt x="910" y="547"/>
                    <a:pt x="933" y="547"/>
                    <a:pt x="956" y="546"/>
                  </a:cubicBezTo>
                  <a:lnTo>
                    <a:pt x="956" y="546"/>
                  </a:lnTo>
                  <a:lnTo>
                    <a:pt x="1005" y="546"/>
                  </a:lnTo>
                  <a:lnTo>
                    <a:pt x="1005" y="546"/>
                  </a:lnTo>
                  <a:cubicBezTo>
                    <a:pt x="1003" y="546"/>
                    <a:pt x="1001" y="545"/>
                    <a:pt x="999" y="544"/>
                  </a:cubicBezTo>
                  <a:lnTo>
                    <a:pt x="999" y="544"/>
                  </a:lnTo>
                  <a:cubicBezTo>
                    <a:pt x="984" y="545"/>
                    <a:pt x="970" y="546"/>
                    <a:pt x="956" y="546"/>
                  </a:cubicBezTo>
                  <a:lnTo>
                    <a:pt x="956" y="546"/>
                  </a:lnTo>
                  <a:lnTo>
                    <a:pt x="769" y="544"/>
                  </a:lnTo>
                  <a:close/>
                  <a:moveTo>
                    <a:pt x="1125" y="548"/>
                  </a:moveTo>
                  <a:cubicBezTo>
                    <a:pt x="1125" y="548"/>
                    <a:pt x="1126" y="548"/>
                    <a:pt x="1127" y="548"/>
                  </a:cubicBezTo>
                  <a:lnTo>
                    <a:pt x="1174" y="548"/>
                  </a:lnTo>
                  <a:lnTo>
                    <a:pt x="1125" y="548"/>
                  </a:lnTo>
                  <a:close/>
                  <a:moveTo>
                    <a:pt x="1861" y="0"/>
                  </a:moveTo>
                  <a:lnTo>
                    <a:pt x="1203" y="548"/>
                  </a:lnTo>
                  <a:cubicBezTo>
                    <a:pt x="1211" y="550"/>
                    <a:pt x="1220" y="551"/>
                    <a:pt x="1229" y="551"/>
                  </a:cubicBezTo>
                  <a:cubicBezTo>
                    <a:pt x="1237" y="551"/>
                    <a:pt x="1246" y="550"/>
                    <a:pt x="1255" y="548"/>
                  </a:cubicBezTo>
                  <a:cubicBezTo>
                    <a:pt x="1279" y="548"/>
                    <a:pt x="1389" y="505"/>
                    <a:pt x="1408" y="481"/>
                  </a:cubicBezTo>
                  <a:lnTo>
                    <a:pt x="1408" y="524"/>
                  </a:lnTo>
                  <a:cubicBezTo>
                    <a:pt x="1495" y="508"/>
                    <a:pt x="1582" y="497"/>
                    <a:pt x="1670" y="490"/>
                  </a:cubicBezTo>
                  <a:lnTo>
                    <a:pt x="1670" y="487"/>
                  </a:lnTo>
                  <a:cubicBezTo>
                    <a:pt x="1670" y="471"/>
                    <a:pt x="1684" y="459"/>
                    <a:pt x="1698" y="459"/>
                  </a:cubicBezTo>
                  <a:cubicBezTo>
                    <a:pt x="1714" y="460"/>
                    <a:pt x="1729" y="460"/>
                    <a:pt x="1744" y="460"/>
                  </a:cubicBezTo>
                  <a:cubicBezTo>
                    <a:pt x="1759" y="460"/>
                    <a:pt x="1775" y="460"/>
                    <a:pt x="1790" y="459"/>
                  </a:cubicBezTo>
                  <a:cubicBezTo>
                    <a:pt x="1790" y="459"/>
                    <a:pt x="1842" y="459"/>
                    <a:pt x="1861" y="430"/>
                  </a:cubicBezTo>
                  <a:cubicBezTo>
                    <a:pt x="1880" y="402"/>
                    <a:pt x="1861" y="28"/>
                    <a:pt x="1861" y="0"/>
                  </a:cubicBezTo>
                  <a:close/>
                  <a:moveTo>
                    <a:pt x="1005" y="546"/>
                  </a:moveTo>
                  <a:lnTo>
                    <a:pt x="1005" y="546"/>
                  </a:lnTo>
                  <a:cubicBezTo>
                    <a:pt x="1015" y="551"/>
                    <a:pt x="1023" y="560"/>
                    <a:pt x="1026" y="572"/>
                  </a:cubicBezTo>
                  <a:cubicBezTo>
                    <a:pt x="1042" y="564"/>
                    <a:pt x="1047" y="561"/>
                    <a:pt x="1049" y="561"/>
                  </a:cubicBezTo>
                  <a:lnTo>
                    <a:pt x="1049" y="561"/>
                  </a:lnTo>
                  <a:cubicBezTo>
                    <a:pt x="1053" y="561"/>
                    <a:pt x="1044" y="572"/>
                    <a:pt x="1078" y="572"/>
                  </a:cubicBezTo>
                  <a:cubicBezTo>
                    <a:pt x="1127" y="572"/>
                    <a:pt x="1115" y="548"/>
                    <a:pt x="1124" y="547"/>
                  </a:cubicBezTo>
                  <a:lnTo>
                    <a:pt x="1124" y="547"/>
                  </a:lnTo>
                  <a:lnTo>
                    <a:pt x="1125" y="548"/>
                  </a:lnTo>
                  <a:lnTo>
                    <a:pt x="1125" y="548"/>
                  </a:lnTo>
                  <a:cubicBezTo>
                    <a:pt x="1125" y="547"/>
                    <a:pt x="1124" y="547"/>
                    <a:pt x="1124" y="547"/>
                  </a:cubicBezTo>
                  <a:cubicBezTo>
                    <a:pt x="1124" y="547"/>
                    <a:pt x="1124" y="547"/>
                    <a:pt x="1124" y="547"/>
                  </a:cubicBezTo>
                  <a:lnTo>
                    <a:pt x="1124" y="547"/>
                  </a:lnTo>
                  <a:lnTo>
                    <a:pt x="1005" y="546"/>
                  </a:lnTo>
                  <a:close/>
                  <a:moveTo>
                    <a:pt x="1656" y="0"/>
                  </a:moveTo>
                  <a:cubicBezTo>
                    <a:pt x="1598" y="0"/>
                    <a:pt x="1383" y="42"/>
                    <a:pt x="1326" y="52"/>
                  </a:cubicBezTo>
                  <a:cubicBezTo>
                    <a:pt x="1211" y="67"/>
                    <a:pt x="1095" y="87"/>
                    <a:pt x="982" y="114"/>
                  </a:cubicBezTo>
                  <a:lnTo>
                    <a:pt x="892" y="114"/>
                  </a:lnTo>
                  <a:cubicBezTo>
                    <a:pt x="844" y="119"/>
                    <a:pt x="796" y="122"/>
                    <a:pt x="748" y="122"/>
                  </a:cubicBezTo>
                  <a:cubicBezTo>
                    <a:pt x="700" y="122"/>
                    <a:pt x="653" y="119"/>
                    <a:pt x="605" y="114"/>
                  </a:cubicBezTo>
                  <a:cubicBezTo>
                    <a:pt x="581" y="114"/>
                    <a:pt x="552" y="114"/>
                    <a:pt x="528" y="139"/>
                  </a:cubicBezTo>
                  <a:lnTo>
                    <a:pt x="290" y="139"/>
                  </a:lnTo>
                  <a:cubicBezTo>
                    <a:pt x="271" y="139"/>
                    <a:pt x="290" y="167"/>
                    <a:pt x="265" y="172"/>
                  </a:cubicBezTo>
                  <a:cubicBezTo>
                    <a:pt x="246" y="183"/>
                    <a:pt x="226" y="192"/>
                    <a:pt x="204" y="200"/>
                  </a:cubicBezTo>
                  <a:cubicBezTo>
                    <a:pt x="194" y="203"/>
                    <a:pt x="184" y="205"/>
                    <a:pt x="173" y="205"/>
                  </a:cubicBezTo>
                  <a:cubicBezTo>
                    <a:pt x="163" y="205"/>
                    <a:pt x="152" y="203"/>
                    <a:pt x="142" y="200"/>
                  </a:cubicBezTo>
                  <a:cubicBezTo>
                    <a:pt x="124" y="196"/>
                    <a:pt x="105" y="193"/>
                    <a:pt x="87" y="193"/>
                  </a:cubicBezTo>
                  <a:cubicBezTo>
                    <a:pt x="68" y="193"/>
                    <a:pt x="49" y="196"/>
                    <a:pt x="31" y="200"/>
                  </a:cubicBezTo>
                  <a:lnTo>
                    <a:pt x="3" y="172"/>
                  </a:lnTo>
                  <a:lnTo>
                    <a:pt x="3" y="172"/>
                  </a:lnTo>
                  <a:cubicBezTo>
                    <a:pt x="1" y="321"/>
                    <a:pt x="21" y="469"/>
                    <a:pt x="65" y="611"/>
                  </a:cubicBezTo>
                  <a:cubicBezTo>
                    <a:pt x="102" y="613"/>
                    <a:pt x="140" y="615"/>
                    <a:pt x="178" y="615"/>
                  </a:cubicBezTo>
                  <a:cubicBezTo>
                    <a:pt x="215" y="615"/>
                    <a:pt x="253" y="613"/>
                    <a:pt x="290" y="611"/>
                  </a:cubicBezTo>
                  <a:cubicBezTo>
                    <a:pt x="300" y="613"/>
                    <a:pt x="311" y="614"/>
                    <a:pt x="321" y="614"/>
                  </a:cubicBezTo>
                  <a:cubicBezTo>
                    <a:pt x="331" y="614"/>
                    <a:pt x="342" y="613"/>
                    <a:pt x="352" y="611"/>
                  </a:cubicBezTo>
                  <a:cubicBezTo>
                    <a:pt x="414" y="555"/>
                    <a:pt x="494" y="525"/>
                    <a:pt x="575" y="525"/>
                  </a:cubicBezTo>
                  <a:cubicBezTo>
                    <a:pt x="612" y="525"/>
                    <a:pt x="650" y="531"/>
                    <a:pt x="686" y="545"/>
                  </a:cubicBezTo>
                  <a:lnTo>
                    <a:pt x="689" y="543"/>
                  </a:lnTo>
                  <a:lnTo>
                    <a:pt x="689" y="543"/>
                  </a:lnTo>
                  <a:lnTo>
                    <a:pt x="686" y="543"/>
                  </a:lnTo>
                  <a:lnTo>
                    <a:pt x="689" y="543"/>
                  </a:lnTo>
                  <a:lnTo>
                    <a:pt x="1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758;p108">
              <a:extLst>
                <a:ext uri="{FF2B5EF4-FFF2-40B4-BE49-F238E27FC236}">
                  <a16:creationId xmlns:a16="http://schemas.microsoft.com/office/drawing/2014/main" id="{FA3E3B6E-509E-090E-812F-0646D819D6B1}"/>
                </a:ext>
              </a:extLst>
            </p:cNvPr>
            <p:cNvSpPr/>
            <p:nvPr/>
          </p:nvSpPr>
          <p:spPr>
            <a:xfrm>
              <a:off x="5176675" y="3122900"/>
              <a:ext cx="1225" cy="300"/>
            </a:xfrm>
            <a:custGeom>
              <a:avLst/>
              <a:gdLst/>
              <a:ahLst/>
              <a:cxnLst/>
              <a:rect l="l" t="t" r="r" b="b"/>
              <a:pathLst>
                <a:path w="49" h="12" extrusionOk="0">
                  <a:moveTo>
                    <a:pt x="24" y="1"/>
                  </a:moveTo>
                  <a:cubicBezTo>
                    <a:pt x="16" y="1"/>
                    <a:pt x="8" y="2"/>
                    <a:pt x="1" y="5"/>
                  </a:cubicBezTo>
                  <a:cubicBezTo>
                    <a:pt x="8" y="9"/>
                    <a:pt x="16" y="11"/>
                    <a:pt x="24" y="11"/>
                  </a:cubicBezTo>
                  <a:cubicBezTo>
                    <a:pt x="32" y="11"/>
                    <a:pt x="40" y="9"/>
                    <a:pt x="48" y="5"/>
                  </a:cubicBezTo>
                  <a:cubicBezTo>
                    <a:pt x="40" y="2"/>
                    <a:pt x="32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759;p108">
              <a:extLst>
                <a:ext uri="{FF2B5EF4-FFF2-40B4-BE49-F238E27FC236}">
                  <a16:creationId xmlns:a16="http://schemas.microsoft.com/office/drawing/2014/main" id="{CD2B7B64-29A5-997D-3FF1-53C91BACD9DD}"/>
                </a:ext>
              </a:extLst>
            </p:cNvPr>
            <p:cNvSpPr/>
            <p:nvPr/>
          </p:nvSpPr>
          <p:spPr>
            <a:xfrm>
              <a:off x="5175075" y="3088600"/>
              <a:ext cx="75150" cy="33150"/>
            </a:xfrm>
            <a:custGeom>
              <a:avLst/>
              <a:gdLst/>
              <a:ahLst/>
              <a:cxnLst/>
              <a:rect l="l" t="t" r="r" b="b"/>
              <a:pathLst>
                <a:path w="3006" h="1326" extrusionOk="0">
                  <a:moveTo>
                    <a:pt x="2847" y="0"/>
                  </a:moveTo>
                  <a:cubicBezTo>
                    <a:pt x="2836" y="0"/>
                    <a:pt x="2808" y="13"/>
                    <a:pt x="2805" y="13"/>
                  </a:cubicBezTo>
                  <a:cubicBezTo>
                    <a:pt x="2805" y="13"/>
                    <a:pt x="2805" y="41"/>
                    <a:pt x="2766" y="41"/>
                  </a:cubicBezTo>
                  <a:cubicBezTo>
                    <a:pt x="2728" y="41"/>
                    <a:pt x="2725" y="84"/>
                    <a:pt x="2685" y="88"/>
                  </a:cubicBezTo>
                  <a:lnTo>
                    <a:pt x="2571" y="88"/>
                  </a:lnTo>
                  <a:cubicBezTo>
                    <a:pt x="2490" y="122"/>
                    <a:pt x="2169" y="279"/>
                    <a:pt x="2093" y="313"/>
                  </a:cubicBezTo>
                  <a:lnTo>
                    <a:pt x="1568" y="523"/>
                  </a:lnTo>
                  <a:cubicBezTo>
                    <a:pt x="1555" y="521"/>
                    <a:pt x="1542" y="520"/>
                    <a:pt x="1529" y="520"/>
                  </a:cubicBezTo>
                  <a:cubicBezTo>
                    <a:pt x="1516" y="520"/>
                    <a:pt x="1504" y="521"/>
                    <a:pt x="1491" y="523"/>
                  </a:cubicBezTo>
                  <a:lnTo>
                    <a:pt x="1419" y="556"/>
                  </a:lnTo>
                  <a:cubicBezTo>
                    <a:pt x="1272" y="610"/>
                    <a:pt x="1121" y="650"/>
                    <a:pt x="966" y="671"/>
                  </a:cubicBezTo>
                  <a:cubicBezTo>
                    <a:pt x="932" y="700"/>
                    <a:pt x="885" y="700"/>
                    <a:pt x="846" y="719"/>
                  </a:cubicBezTo>
                  <a:cubicBezTo>
                    <a:pt x="808" y="719"/>
                    <a:pt x="577" y="772"/>
                    <a:pt x="531" y="785"/>
                  </a:cubicBezTo>
                  <a:lnTo>
                    <a:pt x="460" y="785"/>
                  </a:lnTo>
                  <a:cubicBezTo>
                    <a:pt x="426" y="785"/>
                    <a:pt x="435" y="819"/>
                    <a:pt x="422" y="824"/>
                  </a:cubicBezTo>
                  <a:cubicBezTo>
                    <a:pt x="391" y="841"/>
                    <a:pt x="358" y="855"/>
                    <a:pt x="326" y="867"/>
                  </a:cubicBezTo>
                  <a:cubicBezTo>
                    <a:pt x="293" y="878"/>
                    <a:pt x="260" y="886"/>
                    <a:pt x="225" y="890"/>
                  </a:cubicBezTo>
                  <a:cubicBezTo>
                    <a:pt x="221" y="890"/>
                    <a:pt x="218" y="890"/>
                    <a:pt x="214" y="890"/>
                  </a:cubicBezTo>
                  <a:cubicBezTo>
                    <a:pt x="158" y="890"/>
                    <a:pt x="103" y="898"/>
                    <a:pt x="49" y="914"/>
                  </a:cubicBezTo>
                  <a:lnTo>
                    <a:pt x="0" y="890"/>
                  </a:lnTo>
                  <a:lnTo>
                    <a:pt x="0" y="890"/>
                  </a:lnTo>
                  <a:cubicBezTo>
                    <a:pt x="0" y="890"/>
                    <a:pt x="0" y="1258"/>
                    <a:pt x="87" y="1325"/>
                  </a:cubicBezTo>
                  <a:lnTo>
                    <a:pt x="111" y="1325"/>
                  </a:lnTo>
                  <a:cubicBezTo>
                    <a:pt x="117" y="1323"/>
                    <a:pt x="124" y="1322"/>
                    <a:pt x="130" y="1322"/>
                  </a:cubicBezTo>
                  <a:cubicBezTo>
                    <a:pt x="137" y="1322"/>
                    <a:pt x="143" y="1323"/>
                    <a:pt x="149" y="1325"/>
                  </a:cubicBezTo>
                  <a:lnTo>
                    <a:pt x="178" y="1325"/>
                  </a:lnTo>
                  <a:cubicBezTo>
                    <a:pt x="305" y="1316"/>
                    <a:pt x="434" y="1299"/>
                    <a:pt x="559" y="1272"/>
                  </a:cubicBezTo>
                  <a:lnTo>
                    <a:pt x="664" y="1239"/>
                  </a:lnTo>
                  <a:cubicBezTo>
                    <a:pt x="741" y="1239"/>
                    <a:pt x="819" y="1247"/>
                    <a:pt x="895" y="1262"/>
                  </a:cubicBezTo>
                  <a:lnTo>
                    <a:pt x="942" y="1262"/>
                  </a:lnTo>
                  <a:cubicBezTo>
                    <a:pt x="990" y="1262"/>
                    <a:pt x="1000" y="1262"/>
                    <a:pt x="1009" y="1234"/>
                  </a:cubicBezTo>
                  <a:lnTo>
                    <a:pt x="1033" y="1234"/>
                  </a:lnTo>
                  <a:cubicBezTo>
                    <a:pt x="1100" y="1234"/>
                    <a:pt x="1411" y="1148"/>
                    <a:pt x="1472" y="1120"/>
                  </a:cubicBezTo>
                  <a:lnTo>
                    <a:pt x="1526" y="1120"/>
                  </a:lnTo>
                  <a:cubicBezTo>
                    <a:pt x="1557" y="1102"/>
                    <a:pt x="1563" y="1099"/>
                    <a:pt x="1565" y="1099"/>
                  </a:cubicBezTo>
                  <a:cubicBezTo>
                    <a:pt x="1566" y="1099"/>
                    <a:pt x="1565" y="1100"/>
                    <a:pt x="1568" y="1100"/>
                  </a:cubicBezTo>
                  <a:cubicBezTo>
                    <a:pt x="1572" y="1100"/>
                    <a:pt x="1582" y="1098"/>
                    <a:pt x="1612" y="1086"/>
                  </a:cubicBezTo>
                  <a:cubicBezTo>
                    <a:pt x="1698" y="1053"/>
                    <a:pt x="1664" y="1043"/>
                    <a:pt x="1688" y="1043"/>
                  </a:cubicBezTo>
                  <a:lnTo>
                    <a:pt x="1722" y="1043"/>
                  </a:lnTo>
                  <a:cubicBezTo>
                    <a:pt x="1732" y="1043"/>
                    <a:pt x="1765" y="1043"/>
                    <a:pt x="1750" y="1019"/>
                  </a:cubicBezTo>
                  <a:cubicBezTo>
                    <a:pt x="1745" y="1011"/>
                    <a:pt x="1748" y="1009"/>
                    <a:pt x="1753" y="1009"/>
                  </a:cubicBezTo>
                  <a:cubicBezTo>
                    <a:pt x="1764" y="1009"/>
                    <a:pt x="1783" y="1019"/>
                    <a:pt x="1774" y="1019"/>
                  </a:cubicBezTo>
                  <a:lnTo>
                    <a:pt x="1797" y="1019"/>
                  </a:lnTo>
                  <a:cubicBezTo>
                    <a:pt x="1831" y="1019"/>
                    <a:pt x="1855" y="1019"/>
                    <a:pt x="1874" y="991"/>
                  </a:cubicBezTo>
                  <a:lnTo>
                    <a:pt x="1927" y="991"/>
                  </a:lnTo>
                  <a:lnTo>
                    <a:pt x="2003" y="953"/>
                  </a:lnTo>
                  <a:cubicBezTo>
                    <a:pt x="2031" y="924"/>
                    <a:pt x="2208" y="843"/>
                    <a:pt x="2232" y="809"/>
                  </a:cubicBezTo>
                  <a:lnTo>
                    <a:pt x="2256" y="809"/>
                  </a:lnTo>
                  <a:lnTo>
                    <a:pt x="2256" y="852"/>
                  </a:lnTo>
                  <a:cubicBezTo>
                    <a:pt x="2256" y="847"/>
                    <a:pt x="2615" y="694"/>
                    <a:pt x="2672" y="675"/>
                  </a:cubicBezTo>
                  <a:lnTo>
                    <a:pt x="2672" y="651"/>
                  </a:lnTo>
                  <a:lnTo>
                    <a:pt x="2648" y="627"/>
                  </a:lnTo>
                  <a:lnTo>
                    <a:pt x="2676" y="627"/>
                  </a:lnTo>
                  <a:cubicBezTo>
                    <a:pt x="2677" y="608"/>
                    <a:pt x="2691" y="590"/>
                    <a:pt x="2710" y="585"/>
                  </a:cubicBezTo>
                  <a:lnTo>
                    <a:pt x="2858" y="523"/>
                  </a:lnTo>
                  <a:lnTo>
                    <a:pt x="2882" y="523"/>
                  </a:lnTo>
                  <a:cubicBezTo>
                    <a:pt x="2882" y="523"/>
                    <a:pt x="2958" y="485"/>
                    <a:pt x="2982" y="451"/>
                  </a:cubicBezTo>
                  <a:cubicBezTo>
                    <a:pt x="3006" y="418"/>
                    <a:pt x="2867" y="65"/>
                    <a:pt x="2853" y="41"/>
                  </a:cubicBezTo>
                  <a:lnTo>
                    <a:pt x="2815" y="41"/>
                  </a:lnTo>
                  <a:cubicBezTo>
                    <a:pt x="2787" y="41"/>
                    <a:pt x="2815" y="41"/>
                    <a:pt x="2843" y="13"/>
                  </a:cubicBezTo>
                  <a:cubicBezTo>
                    <a:pt x="2853" y="3"/>
                    <a:pt x="2852" y="0"/>
                    <a:pt x="28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760;p108">
              <a:extLst>
                <a:ext uri="{FF2B5EF4-FFF2-40B4-BE49-F238E27FC236}">
                  <a16:creationId xmlns:a16="http://schemas.microsoft.com/office/drawing/2014/main" id="{8EE6138C-8A86-F2DF-9C6C-3A639A9E0E2D}"/>
                </a:ext>
              </a:extLst>
            </p:cNvPr>
            <p:cNvSpPr/>
            <p:nvPr/>
          </p:nvSpPr>
          <p:spPr>
            <a:xfrm>
              <a:off x="5012425" y="3087075"/>
              <a:ext cx="975" cy="625"/>
            </a:xfrm>
            <a:custGeom>
              <a:avLst/>
              <a:gdLst/>
              <a:ahLst/>
              <a:cxnLst/>
              <a:rect l="l" t="t" r="r" b="b"/>
              <a:pathLst>
                <a:path w="39" h="25" extrusionOk="0">
                  <a:moveTo>
                    <a:pt x="0" y="0"/>
                  </a:moveTo>
                  <a:lnTo>
                    <a:pt x="39" y="24"/>
                  </a:lnTo>
                  <a:cubicBezTo>
                    <a:pt x="32" y="9"/>
                    <a:pt x="17" y="0"/>
                    <a:pt x="0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761;p108">
              <a:extLst>
                <a:ext uri="{FF2B5EF4-FFF2-40B4-BE49-F238E27FC236}">
                  <a16:creationId xmlns:a16="http://schemas.microsoft.com/office/drawing/2014/main" id="{E9B7F72B-E9DD-27F7-0A74-EE3F7D065DC6}"/>
                </a:ext>
              </a:extLst>
            </p:cNvPr>
            <p:cNvSpPr/>
            <p:nvPr/>
          </p:nvSpPr>
          <p:spPr>
            <a:xfrm>
              <a:off x="5011225" y="3077125"/>
              <a:ext cx="78475" cy="27075"/>
            </a:xfrm>
            <a:custGeom>
              <a:avLst/>
              <a:gdLst/>
              <a:ahLst/>
              <a:cxnLst/>
              <a:rect l="l" t="t" r="r" b="b"/>
              <a:pathLst>
                <a:path w="3139" h="1083" extrusionOk="0">
                  <a:moveTo>
                    <a:pt x="1375" y="813"/>
                  </a:moveTo>
                  <a:cubicBezTo>
                    <a:pt x="1380" y="816"/>
                    <a:pt x="1385" y="817"/>
                    <a:pt x="1391" y="817"/>
                  </a:cubicBezTo>
                  <a:cubicBezTo>
                    <a:pt x="1386" y="816"/>
                    <a:pt x="1380" y="815"/>
                    <a:pt x="1375" y="813"/>
                  </a:cubicBezTo>
                  <a:close/>
                  <a:moveTo>
                    <a:pt x="164" y="1"/>
                  </a:moveTo>
                  <a:cubicBezTo>
                    <a:pt x="164" y="1"/>
                    <a:pt x="1" y="335"/>
                    <a:pt x="63" y="431"/>
                  </a:cubicBezTo>
                  <a:lnTo>
                    <a:pt x="106" y="431"/>
                  </a:lnTo>
                  <a:cubicBezTo>
                    <a:pt x="121" y="431"/>
                    <a:pt x="106" y="431"/>
                    <a:pt x="106" y="455"/>
                  </a:cubicBezTo>
                  <a:cubicBezTo>
                    <a:pt x="221" y="498"/>
                    <a:pt x="335" y="541"/>
                    <a:pt x="455" y="575"/>
                  </a:cubicBezTo>
                  <a:lnTo>
                    <a:pt x="560" y="575"/>
                  </a:lnTo>
                  <a:cubicBezTo>
                    <a:pt x="646" y="592"/>
                    <a:pt x="729" y="621"/>
                    <a:pt x="809" y="660"/>
                  </a:cubicBezTo>
                  <a:cubicBezTo>
                    <a:pt x="842" y="660"/>
                    <a:pt x="809" y="684"/>
                    <a:pt x="847" y="689"/>
                  </a:cubicBezTo>
                  <a:cubicBezTo>
                    <a:pt x="859" y="690"/>
                    <a:pt x="871" y="690"/>
                    <a:pt x="883" y="690"/>
                  </a:cubicBezTo>
                  <a:cubicBezTo>
                    <a:pt x="894" y="690"/>
                    <a:pt x="906" y="690"/>
                    <a:pt x="918" y="689"/>
                  </a:cubicBezTo>
                  <a:lnTo>
                    <a:pt x="971" y="689"/>
                  </a:lnTo>
                  <a:cubicBezTo>
                    <a:pt x="1104" y="736"/>
                    <a:pt x="1238" y="779"/>
                    <a:pt x="1375" y="813"/>
                  </a:cubicBezTo>
                  <a:lnTo>
                    <a:pt x="1375" y="813"/>
                  </a:lnTo>
                  <a:cubicBezTo>
                    <a:pt x="1366" y="809"/>
                    <a:pt x="1360" y="800"/>
                    <a:pt x="1357" y="789"/>
                  </a:cubicBezTo>
                  <a:cubicBezTo>
                    <a:pt x="1356" y="780"/>
                    <a:pt x="1359" y="777"/>
                    <a:pt x="1363" y="777"/>
                  </a:cubicBezTo>
                  <a:cubicBezTo>
                    <a:pt x="1372" y="777"/>
                    <a:pt x="1389" y="789"/>
                    <a:pt x="1396" y="789"/>
                  </a:cubicBezTo>
                  <a:cubicBezTo>
                    <a:pt x="1406" y="789"/>
                    <a:pt x="1430" y="789"/>
                    <a:pt x="1439" y="838"/>
                  </a:cubicBezTo>
                  <a:lnTo>
                    <a:pt x="1677" y="838"/>
                  </a:lnTo>
                  <a:cubicBezTo>
                    <a:pt x="1673" y="838"/>
                    <a:pt x="1711" y="838"/>
                    <a:pt x="1677" y="861"/>
                  </a:cubicBezTo>
                  <a:cubicBezTo>
                    <a:pt x="1700" y="861"/>
                    <a:pt x="1713" y="874"/>
                    <a:pt x="1727" y="874"/>
                  </a:cubicBezTo>
                  <a:cubicBezTo>
                    <a:pt x="1734" y="874"/>
                    <a:pt x="1740" y="871"/>
                    <a:pt x="1748" y="861"/>
                  </a:cubicBezTo>
                  <a:cubicBezTo>
                    <a:pt x="1748" y="861"/>
                    <a:pt x="1787" y="861"/>
                    <a:pt x="1787" y="885"/>
                  </a:cubicBezTo>
                  <a:cubicBezTo>
                    <a:pt x="1800" y="887"/>
                    <a:pt x="1814" y="889"/>
                    <a:pt x="1827" y="889"/>
                  </a:cubicBezTo>
                  <a:cubicBezTo>
                    <a:pt x="1841" y="889"/>
                    <a:pt x="1854" y="887"/>
                    <a:pt x="1868" y="885"/>
                  </a:cubicBezTo>
                  <a:cubicBezTo>
                    <a:pt x="1894" y="885"/>
                    <a:pt x="1985" y="898"/>
                    <a:pt x="2054" y="898"/>
                  </a:cubicBezTo>
                  <a:cubicBezTo>
                    <a:pt x="2089" y="898"/>
                    <a:pt x="2118" y="895"/>
                    <a:pt x="2131" y="885"/>
                  </a:cubicBezTo>
                  <a:lnTo>
                    <a:pt x="2159" y="885"/>
                  </a:lnTo>
                  <a:cubicBezTo>
                    <a:pt x="2159" y="885"/>
                    <a:pt x="2141" y="914"/>
                    <a:pt x="2134" y="918"/>
                  </a:cubicBezTo>
                  <a:lnTo>
                    <a:pt x="2134" y="918"/>
                  </a:lnTo>
                  <a:cubicBezTo>
                    <a:pt x="2133" y="918"/>
                    <a:pt x="2132" y="918"/>
                    <a:pt x="2131" y="918"/>
                  </a:cubicBezTo>
                  <a:cubicBezTo>
                    <a:pt x="2131" y="918"/>
                    <a:pt x="2131" y="918"/>
                    <a:pt x="2131" y="918"/>
                  </a:cubicBezTo>
                  <a:cubicBezTo>
                    <a:pt x="2131" y="918"/>
                    <a:pt x="2132" y="919"/>
                    <a:pt x="2132" y="919"/>
                  </a:cubicBezTo>
                  <a:cubicBezTo>
                    <a:pt x="2133" y="919"/>
                    <a:pt x="2133" y="918"/>
                    <a:pt x="2134" y="918"/>
                  </a:cubicBezTo>
                  <a:lnTo>
                    <a:pt x="2134" y="918"/>
                  </a:lnTo>
                  <a:cubicBezTo>
                    <a:pt x="2167" y="924"/>
                    <a:pt x="2507" y="1011"/>
                    <a:pt x="2551" y="1033"/>
                  </a:cubicBezTo>
                  <a:cubicBezTo>
                    <a:pt x="2599" y="1057"/>
                    <a:pt x="2551" y="1057"/>
                    <a:pt x="2551" y="1057"/>
                  </a:cubicBezTo>
                  <a:lnTo>
                    <a:pt x="2590" y="1057"/>
                  </a:lnTo>
                  <a:lnTo>
                    <a:pt x="2590" y="1023"/>
                  </a:lnTo>
                  <a:lnTo>
                    <a:pt x="2671" y="1023"/>
                  </a:lnTo>
                  <a:cubicBezTo>
                    <a:pt x="2699" y="1023"/>
                    <a:pt x="2772" y="1051"/>
                    <a:pt x="2819" y="1072"/>
                  </a:cubicBezTo>
                  <a:lnTo>
                    <a:pt x="2815" y="1072"/>
                  </a:lnTo>
                  <a:cubicBezTo>
                    <a:pt x="2798" y="1072"/>
                    <a:pt x="2840" y="1082"/>
                    <a:pt x="2880" y="1082"/>
                  </a:cubicBezTo>
                  <a:cubicBezTo>
                    <a:pt x="2901" y="1082"/>
                    <a:pt x="2921" y="1079"/>
                    <a:pt x="2933" y="1072"/>
                  </a:cubicBezTo>
                  <a:cubicBezTo>
                    <a:pt x="2972" y="1048"/>
                    <a:pt x="3110" y="703"/>
                    <a:pt x="3115" y="680"/>
                  </a:cubicBezTo>
                  <a:lnTo>
                    <a:pt x="3139" y="680"/>
                  </a:lnTo>
                  <a:cubicBezTo>
                    <a:pt x="3134" y="676"/>
                    <a:pt x="3128" y="675"/>
                    <a:pt x="3122" y="675"/>
                  </a:cubicBezTo>
                  <a:cubicBezTo>
                    <a:pt x="3117" y="675"/>
                    <a:pt x="3111" y="676"/>
                    <a:pt x="3106" y="680"/>
                  </a:cubicBezTo>
                  <a:lnTo>
                    <a:pt x="3081" y="680"/>
                  </a:lnTo>
                  <a:cubicBezTo>
                    <a:pt x="3072" y="680"/>
                    <a:pt x="3081" y="680"/>
                    <a:pt x="3081" y="656"/>
                  </a:cubicBezTo>
                  <a:cubicBezTo>
                    <a:pt x="3081" y="648"/>
                    <a:pt x="3077" y="645"/>
                    <a:pt x="3072" y="645"/>
                  </a:cubicBezTo>
                  <a:cubicBezTo>
                    <a:pt x="3061" y="645"/>
                    <a:pt x="3043" y="656"/>
                    <a:pt x="3034" y="656"/>
                  </a:cubicBezTo>
                  <a:lnTo>
                    <a:pt x="2804" y="656"/>
                  </a:lnTo>
                  <a:lnTo>
                    <a:pt x="2279" y="527"/>
                  </a:lnTo>
                  <a:cubicBezTo>
                    <a:pt x="2140" y="493"/>
                    <a:pt x="1868" y="416"/>
                    <a:pt x="1725" y="393"/>
                  </a:cubicBezTo>
                  <a:cubicBezTo>
                    <a:pt x="1703" y="378"/>
                    <a:pt x="1679" y="367"/>
                    <a:pt x="1653" y="360"/>
                  </a:cubicBezTo>
                  <a:lnTo>
                    <a:pt x="1578" y="360"/>
                  </a:lnTo>
                  <a:cubicBezTo>
                    <a:pt x="1424" y="323"/>
                    <a:pt x="1273" y="276"/>
                    <a:pt x="1124" y="221"/>
                  </a:cubicBezTo>
                  <a:cubicBezTo>
                    <a:pt x="1103" y="222"/>
                    <a:pt x="1083" y="223"/>
                    <a:pt x="1062" y="223"/>
                  </a:cubicBezTo>
                  <a:cubicBezTo>
                    <a:pt x="1041" y="223"/>
                    <a:pt x="1020" y="222"/>
                    <a:pt x="999" y="221"/>
                  </a:cubicBezTo>
                  <a:cubicBezTo>
                    <a:pt x="958" y="221"/>
                    <a:pt x="737" y="140"/>
                    <a:pt x="689" y="131"/>
                  </a:cubicBezTo>
                  <a:cubicBezTo>
                    <a:pt x="647" y="131"/>
                    <a:pt x="656" y="131"/>
                    <a:pt x="627" y="97"/>
                  </a:cubicBezTo>
                  <a:cubicBezTo>
                    <a:pt x="620" y="89"/>
                    <a:pt x="614" y="86"/>
                    <a:pt x="609" y="86"/>
                  </a:cubicBezTo>
                  <a:cubicBezTo>
                    <a:pt x="597" y="86"/>
                    <a:pt x="590" y="103"/>
                    <a:pt x="582" y="103"/>
                  </a:cubicBezTo>
                  <a:cubicBezTo>
                    <a:pt x="580" y="103"/>
                    <a:pt x="577" y="101"/>
                    <a:pt x="575" y="97"/>
                  </a:cubicBezTo>
                  <a:cubicBezTo>
                    <a:pt x="557" y="99"/>
                    <a:pt x="540" y="100"/>
                    <a:pt x="522" y="100"/>
                  </a:cubicBezTo>
                  <a:cubicBezTo>
                    <a:pt x="505" y="100"/>
                    <a:pt x="487" y="99"/>
                    <a:pt x="470" y="97"/>
                  </a:cubicBezTo>
                  <a:cubicBezTo>
                    <a:pt x="453" y="100"/>
                    <a:pt x="436" y="101"/>
                    <a:pt x="419" y="101"/>
                  </a:cubicBezTo>
                  <a:cubicBezTo>
                    <a:pt x="402" y="101"/>
                    <a:pt x="386" y="100"/>
                    <a:pt x="369" y="97"/>
                  </a:cubicBezTo>
                  <a:cubicBezTo>
                    <a:pt x="315" y="69"/>
                    <a:pt x="257" y="49"/>
                    <a:pt x="197" y="39"/>
                  </a:cubicBezTo>
                  <a:lnTo>
                    <a:pt x="164" y="1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762;p108">
              <a:extLst>
                <a:ext uri="{FF2B5EF4-FFF2-40B4-BE49-F238E27FC236}">
                  <a16:creationId xmlns:a16="http://schemas.microsoft.com/office/drawing/2014/main" id="{5735D5DB-8519-3376-CEB7-61E6EB364C11}"/>
                </a:ext>
              </a:extLst>
            </p:cNvPr>
            <p:cNvSpPr/>
            <p:nvPr/>
          </p:nvSpPr>
          <p:spPr>
            <a:xfrm>
              <a:off x="5022575" y="3047775"/>
              <a:ext cx="750" cy="100"/>
            </a:xfrm>
            <a:custGeom>
              <a:avLst/>
              <a:gdLst/>
              <a:ahLst/>
              <a:cxnLst/>
              <a:rect l="l" t="t" r="r" b="b"/>
              <a:pathLst>
                <a:path w="30" h="4" extrusionOk="0">
                  <a:moveTo>
                    <a:pt x="1" y="0"/>
                  </a:moveTo>
                  <a:cubicBezTo>
                    <a:pt x="6" y="2"/>
                    <a:pt x="10" y="4"/>
                    <a:pt x="15" y="4"/>
                  </a:cubicBezTo>
                  <a:cubicBezTo>
                    <a:pt x="20" y="4"/>
                    <a:pt x="25" y="2"/>
                    <a:pt x="29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763;p108">
              <a:extLst>
                <a:ext uri="{FF2B5EF4-FFF2-40B4-BE49-F238E27FC236}">
                  <a16:creationId xmlns:a16="http://schemas.microsoft.com/office/drawing/2014/main" id="{5DA6F279-7373-9914-553D-B0A5BC1D7D5C}"/>
                </a:ext>
              </a:extLst>
            </p:cNvPr>
            <p:cNvSpPr/>
            <p:nvPr/>
          </p:nvSpPr>
          <p:spPr>
            <a:xfrm>
              <a:off x="5022300" y="3038600"/>
              <a:ext cx="49175" cy="13050"/>
            </a:xfrm>
            <a:custGeom>
              <a:avLst/>
              <a:gdLst/>
              <a:ahLst/>
              <a:cxnLst/>
              <a:rect l="l" t="t" r="r" b="b"/>
              <a:pathLst>
                <a:path w="1967" h="522" extrusionOk="0">
                  <a:moveTo>
                    <a:pt x="27" y="0"/>
                  </a:moveTo>
                  <a:cubicBezTo>
                    <a:pt x="1" y="147"/>
                    <a:pt x="1" y="297"/>
                    <a:pt x="27" y="444"/>
                  </a:cubicBezTo>
                  <a:cubicBezTo>
                    <a:pt x="105" y="460"/>
                    <a:pt x="185" y="471"/>
                    <a:pt x="265" y="478"/>
                  </a:cubicBezTo>
                  <a:lnTo>
                    <a:pt x="332" y="478"/>
                  </a:lnTo>
                  <a:cubicBezTo>
                    <a:pt x="379" y="456"/>
                    <a:pt x="430" y="445"/>
                    <a:pt x="482" y="445"/>
                  </a:cubicBezTo>
                  <a:cubicBezTo>
                    <a:pt x="499" y="445"/>
                    <a:pt x="516" y="446"/>
                    <a:pt x="533" y="448"/>
                  </a:cubicBezTo>
                  <a:lnTo>
                    <a:pt x="609" y="448"/>
                  </a:lnTo>
                  <a:cubicBezTo>
                    <a:pt x="609" y="448"/>
                    <a:pt x="816" y="477"/>
                    <a:pt x="882" y="477"/>
                  </a:cubicBezTo>
                  <a:cubicBezTo>
                    <a:pt x="887" y="477"/>
                    <a:pt x="892" y="477"/>
                    <a:pt x="895" y="477"/>
                  </a:cubicBezTo>
                  <a:cubicBezTo>
                    <a:pt x="939" y="472"/>
                    <a:pt x="895" y="477"/>
                    <a:pt x="895" y="453"/>
                  </a:cubicBezTo>
                  <a:lnTo>
                    <a:pt x="895" y="453"/>
                  </a:lnTo>
                  <a:cubicBezTo>
                    <a:pt x="895" y="453"/>
                    <a:pt x="920" y="453"/>
                    <a:pt x="929" y="487"/>
                  </a:cubicBezTo>
                  <a:lnTo>
                    <a:pt x="1149" y="487"/>
                  </a:lnTo>
                  <a:cubicBezTo>
                    <a:pt x="1158" y="489"/>
                    <a:pt x="1167" y="490"/>
                    <a:pt x="1175" y="490"/>
                  </a:cubicBezTo>
                  <a:cubicBezTo>
                    <a:pt x="1184" y="490"/>
                    <a:pt x="1193" y="489"/>
                    <a:pt x="1201" y="487"/>
                  </a:cubicBezTo>
                  <a:cubicBezTo>
                    <a:pt x="1225" y="487"/>
                    <a:pt x="1349" y="463"/>
                    <a:pt x="1373" y="444"/>
                  </a:cubicBezTo>
                  <a:lnTo>
                    <a:pt x="1373" y="487"/>
                  </a:lnTo>
                  <a:cubicBezTo>
                    <a:pt x="1421" y="483"/>
                    <a:pt x="1469" y="481"/>
                    <a:pt x="1517" y="481"/>
                  </a:cubicBezTo>
                  <a:cubicBezTo>
                    <a:pt x="1565" y="481"/>
                    <a:pt x="1612" y="483"/>
                    <a:pt x="1660" y="487"/>
                  </a:cubicBezTo>
                  <a:lnTo>
                    <a:pt x="1660" y="511"/>
                  </a:lnTo>
                  <a:cubicBezTo>
                    <a:pt x="1660" y="518"/>
                    <a:pt x="1660" y="521"/>
                    <a:pt x="1661" y="521"/>
                  </a:cubicBezTo>
                  <a:cubicBezTo>
                    <a:pt x="1663" y="521"/>
                    <a:pt x="1668" y="511"/>
                    <a:pt x="1684" y="511"/>
                  </a:cubicBezTo>
                  <a:lnTo>
                    <a:pt x="1684" y="477"/>
                  </a:lnTo>
                  <a:cubicBezTo>
                    <a:pt x="1684" y="477"/>
                    <a:pt x="1684" y="464"/>
                    <a:pt x="1694" y="464"/>
                  </a:cubicBezTo>
                  <a:cubicBezTo>
                    <a:pt x="1699" y="464"/>
                    <a:pt x="1706" y="467"/>
                    <a:pt x="1718" y="477"/>
                  </a:cubicBezTo>
                  <a:lnTo>
                    <a:pt x="1894" y="477"/>
                  </a:lnTo>
                  <a:cubicBezTo>
                    <a:pt x="1917" y="477"/>
                    <a:pt x="1966" y="80"/>
                    <a:pt x="1966" y="52"/>
                  </a:cubicBezTo>
                  <a:cubicBezTo>
                    <a:pt x="1962" y="52"/>
                    <a:pt x="1966" y="52"/>
                    <a:pt x="1966" y="28"/>
                  </a:cubicBezTo>
                  <a:cubicBezTo>
                    <a:pt x="1966" y="20"/>
                    <a:pt x="1966" y="18"/>
                    <a:pt x="1965" y="18"/>
                  </a:cubicBezTo>
                  <a:cubicBezTo>
                    <a:pt x="1962" y="18"/>
                    <a:pt x="1955" y="28"/>
                    <a:pt x="1932" y="28"/>
                  </a:cubicBezTo>
                  <a:lnTo>
                    <a:pt x="963" y="28"/>
                  </a:lnTo>
                  <a:cubicBezTo>
                    <a:pt x="953" y="28"/>
                    <a:pt x="943" y="29"/>
                    <a:pt x="932" y="29"/>
                  </a:cubicBezTo>
                  <a:cubicBezTo>
                    <a:pt x="840" y="29"/>
                    <a:pt x="747" y="19"/>
                    <a:pt x="657" y="0"/>
                  </a:cubicBezTo>
                  <a:lnTo>
                    <a:pt x="312" y="0"/>
                  </a:lnTo>
                  <a:cubicBezTo>
                    <a:pt x="270" y="0"/>
                    <a:pt x="289" y="28"/>
                    <a:pt x="280" y="28"/>
                  </a:cubicBezTo>
                  <a:cubicBezTo>
                    <a:pt x="268" y="30"/>
                    <a:pt x="257" y="31"/>
                    <a:pt x="246" y="31"/>
                  </a:cubicBezTo>
                  <a:cubicBezTo>
                    <a:pt x="235" y="31"/>
                    <a:pt x="223" y="30"/>
                    <a:pt x="212" y="28"/>
                  </a:cubicBezTo>
                  <a:cubicBezTo>
                    <a:pt x="201" y="31"/>
                    <a:pt x="190" y="32"/>
                    <a:pt x="179" y="32"/>
                  </a:cubicBezTo>
                  <a:cubicBezTo>
                    <a:pt x="168" y="32"/>
                    <a:pt x="157" y="31"/>
                    <a:pt x="145" y="28"/>
                  </a:cubicBezTo>
                  <a:cubicBezTo>
                    <a:pt x="126" y="23"/>
                    <a:pt x="106" y="21"/>
                    <a:pt x="86" y="21"/>
                  </a:cubicBezTo>
                  <a:cubicBezTo>
                    <a:pt x="66" y="21"/>
                    <a:pt x="46" y="23"/>
                    <a:pt x="27" y="28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764;p108">
              <a:extLst>
                <a:ext uri="{FF2B5EF4-FFF2-40B4-BE49-F238E27FC236}">
                  <a16:creationId xmlns:a16="http://schemas.microsoft.com/office/drawing/2014/main" id="{3DBDBEC0-D63D-5E09-D2B7-1E3F82C7F168}"/>
                </a:ext>
              </a:extLst>
            </p:cNvPr>
            <p:cNvSpPr/>
            <p:nvPr/>
          </p:nvSpPr>
          <p:spPr>
            <a:xfrm>
              <a:off x="5018650" y="2981900"/>
              <a:ext cx="750" cy="100"/>
            </a:xfrm>
            <a:custGeom>
              <a:avLst/>
              <a:gdLst/>
              <a:ahLst/>
              <a:cxnLst/>
              <a:rect l="l" t="t" r="r" b="b"/>
              <a:pathLst>
                <a:path w="30" h="4" extrusionOk="0">
                  <a:moveTo>
                    <a:pt x="15" y="0"/>
                  </a:moveTo>
                  <a:cubicBezTo>
                    <a:pt x="10" y="0"/>
                    <a:pt x="6" y="1"/>
                    <a:pt x="1" y="3"/>
                  </a:cubicBezTo>
                  <a:lnTo>
                    <a:pt x="29" y="3"/>
                  </a:lnTo>
                  <a:cubicBezTo>
                    <a:pt x="25" y="1"/>
                    <a:pt x="20" y="0"/>
                    <a:pt x="15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765;p108">
              <a:extLst>
                <a:ext uri="{FF2B5EF4-FFF2-40B4-BE49-F238E27FC236}">
                  <a16:creationId xmlns:a16="http://schemas.microsoft.com/office/drawing/2014/main" id="{66D52AD2-B73E-FBB9-432A-2ED6FB5184D9}"/>
                </a:ext>
              </a:extLst>
            </p:cNvPr>
            <p:cNvSpPr/>
            <p:nvPr/>
          </p:nvSpPr>
          <p:spPr>
            <a:xfrm>
              <a:off x="5062475" y="2955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766;p108">
              <a:extLst>
                <a:ext uri="{FF2B5EF4-FFF2-40B4-BE49-F238E27FC236}">
                  <a16:creationId xmlns:a16="http://schemas.microsoft.com/office/drawing/2014/main" id="{277C4F2E-C2E3-76D4-3A1B-B5336E84C062}"/>
                </a:ext>
              </a:extLst>
            </p:cNvPr>
            <p:cNvSpPr/>
            <p:nvPr/>
          </p:nvSpPr>
          <p:spPr>
            <a:xfrm>
              <a:off x="5012900" y="2959900"/>
              <a:ext cx="48500" cy="25775"/>
            </a:xfrm>
            <a:custGeom>
              <a:avLst/>
              <a:gdLst/>
              <a:ahLst/>
              <a:cxnLst/>
              <a:rect l="l" t="t" r="r" b="b"/>
              <a:pathLst>
                <a:path w="1940" h="1031" extrusionOk="0">
                  <a:moveTo>
                    <a:pt x="1197" y="673"/>
                  </a:moveTo>
                  <a:cubicBezTo>
                    <a:pt x="1198" y="673"/>
                    <a:pt x="1199" y="673"/>
                    <a:pt x="1200" y="673"/>
                  </a:cubicBezTo>
                  <a:lnTo>
                    <a:pt x="1248" y="673"/>
                  </a:lnTo>
                  <a:lnTo>
                    <a:pt x="1189" y="685"/>
                  </a:lnTo>
                  <a:lnTo>
                    <a:pt x="1189" y="685"/>
                  </a:lnTo>
                  <a:cubicBezTo>
                    <a:pt x="1191" y="679"/>
                    <a:pt x="1191" y="673"/>
                    <a:pt x="1197" y="673"/>
                  </a:cubicBezTo>
                  <a:close/>
                  <a:moveTo>
                    <a:pt x="1121" y="689"/>
                  </a:moveTo>
                  <a:cubicBezTo>
                    <a:pt x="1123" y="689"/>
                    <a:pt x="1121" y="694"/>
                    <a:pt x="1127" y="697"/>
                  </a:cubicBezTo>
                  <a:lnTo>
                    <a:pt x="1127" y="697"/>
                  </a:lnTo>
                  <a:lnTo>
                    <a:pt x="1068" y="709"/>
                  </a:lnTo>
                  <a:lnTo>
                    <a:pt x="1068" y="709"/>
                  </a:lnTo>
                  <a:cubicBezTo>
                    <a:pt x="1076" y="707"/>
                    <a:pt x="1083" y="704"/>
                    <a:pt x="1091" y="702"/>
                  </a:cubicBezTo>
                  <a:lnTo>
                    <a:pt x="1100" y="702"/>
                  </a:lnTo>
                  <a:cubicBezTo>
                    <a:pt x="1114" y="692"/>
                    <a:pt x="1119" y="689"/>
                    <a:pt x="1121" y="689"/>
                  </a:cubicBezTo>
                  <a:close/>
                  <a:moveTo>
                    <a:pt x="1787" y="0"/>
                  </a:moveTo>
                  <a:cubicBezTo>
                    <a:pt x="1761" y="0"/>
                    <a:pt x="1755" y="24"/>
                    <a:pt x="1735" y="24"/>
                  </a:cubicBezTo>
                  <a:cubicBezTo>
                    <a:pt x="1733" y="24"/>
                    <a:pt x="1732" y="24"/>
                    <a:pt x="1730" y="24"/>
                  </a:cubicBezTo>
                  <a:lnTo>
                    <a:pt x="1650" y="24"/>
                  </a:lnTo>
                  <a:cubicBezTo>
                    <a:pt x="1592" y="24"/>
                    <a:pt x="1376" y="124"/>
                    <a:pt x="1320" y="144"/>
                  </a:cubicBezTo>
                  <a:cubicBezTo>
                    <a:pt x="1234" y="177"/>
                    <a:pt x="1057" y="229"/>
                    <a:pt x="971" y="272"/>
                  </a:cubicBezTo>
                  <a:cubicBezTo>
                    <a:pt x="963" y="270"/>
                    <a:pt x="955" y="269"/>
                    <a:pt x="947" y="269"/>
                  </a:cubicBezTo>
                  <a:cubicBezTo>
                    <a:pt x="939" y="269"/>
                    <a:pt x="931" y="270"/>
                    <a:pt x="923" y="272"/>
                  </a:cubicBezTo>
                  <a:lnTo>
                    <a:pt x="880" y="301"/>
                  </a:lnTo>
                  <a:cubicBezTo>
                    <a:pt x="787" y="339"/>
                    <a:pt x="688" y="366"/>
                    <a:pt x="589" y="382"/>
                  </a:cubicBezTo>
                  <a:cubicBezTo>
                    <a:pt x="589" y="406"/>
                    <a:pt x="536" y="382"/>
                    <a:pt x="512" y="420"/>
                  </a:cubicBezTo>
                  <a:cubicBezTo>
                    <a:pt x="489" y="420"/>
                    <a:pt x="335" y="462"/>
                    <a:pt x="311" y="478"/>
                  </a:cubicBezTo>
                  <a:lnTo>
                    <a:pt x="264" y="478"/>
                  </a:lnTo>
                  <a:cubicBezTo>
                    <a:pt x="245" y="478"/>
                    <a:pt x="264" y="511"/>
                    <a:pt x="264" y="515"/>
                  </a:cubicBezTo>
                  <a:cubicBezTo>
                    <a:pt x="264" y="515"/>
                    <a:pt x="225" y="549"/>
                    <a:pt x="206" y="554"/>
                  </a:cubicBezTo>
                  <a:cubicBezTo>
                    <a:pt x="206" y="554"/>
                    <a:pt x="159" y="554"/>
                    <a:pt x="150" y="582"/>
                  </a:cubicBezTo>
                  <a:cubicBezTo>
                    <a:pt x="146" y="582"/>
                    <a:pt x="142" y="582"/>
                    <a:pt x="139" y="582"/>
                  </a:cubicBezTo>
                  <a:cubicBezTo>
                    <a:pt x="102" y="582"/>
                    <a:pt x="66" y="592"/>
                    <a:pt x="34" y="610"/>
                  </a:cubicBezTo>
                  <a:lnTo>
                    <a:pt x="1" y="610"/>
                  </a:lnTo>
                  <a:cubicBezTo>
                    <a:pt x="23" y="758"/>
                    <a:pt x="72" y="900"/>
                    <a:pt x="144" y="1030"/>
                  </a:cubicBezTo>
                  <a:lnTo>
                    <a:pt x="168" y="1030"/>
                  </a:lnTo>
                  <a:cubicBezTo>
                    <a:pt x="247" y="1017"/>
                    <a:pt x="326" y="997"/>
                    <a:pt x="403" y="974"/>
                  </a:cubicBezTo>
                  <a:lnTo>
                    <a:pt x="465" y="946"/>
                  </a:lnTo>
                  <a:cubicBezTo>
                    <a:pt x="465" y="946"/>
                    <a:pt x="737" y="773"/>
                    <a:pt x="742" y="773"/>
                  </a:cubicBezTo>
                  <a:lnTo>
                    <a:pt x="819" y="758"/>
                  </a:lnTo>
                  <a:lnTo>
                    <a:pt x="819" y="758"/>
                  </a:lnTo>
                  <a:lnTo>
                    <a:pt x="742" y="774"/>
                  </a:lnTo>
                  <a:lnTo>
                    <a:pt x="813" y="774"/>
                  </a:lnTo>
                  <a:cubicBezTo>
                    <a:pt x="890" y="759"/>
                    <a:pt x="966" y="741"/>
                    <a:pt x="1041" y="718"/>
                  </a:cubicBezTo>
                  <a:lnTo>
                    <a:pt x="1041" y="718"/>
                  </a:lnTo>
                  <a:lnTo>
                    <a:pt x="1136" y="700"/>
                  </a:lnTo>
                  <a:lnTo>
                    <a:pt x="1136" y="700"/>
                  </a:lnTo>
                  <a:cubicBezTo>
                    <a:pt x="1140" y="701"/>
                    <a:pt x="1145" y="702"/>
                    <a:pt x="1153" y="702"/>
                  </a:cubicBezTo>
                  <a:cubicBezTo>
                    <a:pt x="1173" y="702"/>
                    <a:pt x="1182" y="697"/>
                    <a:pt x="1186" y="691"/>
                  </a:cubicBezTo>
                  <a:lnTo>
                    <a:pt x="1186" y="691"/>
                  </a:lnTo>
                  <a:lnTo>
                    <a:pt x="1281" y="673"/>
                  </a:lnTo>
                  <a:cubicBezTo>
                    <a:pt x="1289" y="676"/>
                    <a:pt x="1297" y="678"/>
                    <a:pt x="1305" y="678"/>
                  </a:cubicBezTo>
                  <a:cubicBezTo>
                    <a:pt x="1313" y="678"/>
                    <a:pt x="1321" y="676"/>
                    <a:pt x="1329" y="673"/>
                  </a:cubicBezTo>
                  <a:cubicBezTo>
                    <a:pt x="1329" y="650"/>
                    <a:pt x="1458" y="602"/>
                    <a:pt x="1472" y="573"/>
                  </a:cubicBezTo>
                  <a:lnTo>
                    <a:pt x="1472" y="611"/>
                  </a:lnTo>
                  <a:cubicBezTo>
                    <a:pt x="1559" y="576"/>
                    <a:pt x="1649" y="548"/>
                    <a:pt x="1740" y="525"/>
                  </a:cubicBezTo>
                  <a:lnTo>
                    <a:pt x="1740" y="521"/>
                  </a:lnTo>
                  <a:cubicBezTo>
                    <a:pt x="1740" y="521"/>
                    <a:pt x="1740" y="493"/>
                    <a:pt x="1764" y="487"/>
                  </a:cubicBezTo>
                  <a:lnTo>
                    <a:pt x="1860" y="463"/>
                  </a:lnTo>
                  <a:cubicBezTo>
                    <a:pt x="1860" y="463"/>
                    <a:pt x="1912" y="463"/>
                    <a:pt x="1926" y="425"/>
                  </a:cubicBezTo>
                  <a:cubicBezTo>
                    <a:pt x="1940" y="388"/>
                    <a:pt x="1850" y="28"/>
                    <a:pt x="1841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767;p108">
              <a:extLst>
                <a:ext uri="{FF2B5EF4-FFF2-40B4-BE49-F238E27FC236}">
                  <a16:creationId xmlns:a16="http://schemas.microsoft.com/office/drawing/2014/main" id="{982E0E36-2054-F4EC-BA79-0FBA91FB4652}"/>
                </a:ext>
              </a:extLst>
            </p:cNvPr>
            <p:cNvSpPr/>
            <p:nvPr/>
          </p:nvSpPr>
          <p:spPr>
            <a:xfrm>
              <a:off x="5026175" y="2914950"/>
              <a:ext cx="850" cy="150"/>
            </a:xfrm>
            <a:custGeom>
              <a:avLst/>
              <a:gdLst/>
              <a:ahLst/>
              <a:cxnLst/>
              <a:rect l="l" t="t" r="r" b="b"/>
              <a:pathLst>
                <a:path w="34" h="6" extrusionOk="0">
                  <a:moveTo>
                    <a:pt x="17" y="1"/>
                  </a:moveTo>
                  <a:cubicBezTo>
                    <a:pt x="11" y="1"/>
                    <a:pt x="6" y="2"/>
                    <a:pt x="0" y="6"/>
                  </a:cubicBezTo>
                  <a:lnTo>
                    <a:pt x="33" y="6"/>
                  </a:lnTo>
                  <a:cubicBezTo>
                    <a:pt x="28" y="2"/>
                    <a:pt x="22" y="1"/>
                    <a:pt x="17" y="1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768;p108">
              <a:extLst>
                <a:ext uri="{FF2B5EF4-FFF2-40B4-BE49-F238E27FC236}">
                  <a16:creationId xmlns:a16="http://schemas.microsoft.com/office/drawing/2014/main" id="{C79CFA60-BFCE-51B5-E0F3-13D6785BBCA4}"/>
                </a:ext>
              </a:extLst>
            </p:cNvPr>
            <p:cNvSpPr/>
            <p:nvPr/>
          </p:nvSpPr>
          <p:spPr>
            <a:xfrm>
              <a:off x="5026875" y="2914975"/>
              <a:ext cx="150" cy="25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5" y="0"/>
                  </a:moveTo>
                  <a:lnTo>
                    <a:pt x="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769;p108">
              <a:extLst>
                <a:ext uri="{FF2B5EF4-FFF2-40B4-BE49-F238E27FC236}">
                  <a16:creationId xmlns:a16="http://schemas.microsoft.com/office/drawing/2014/main" id="{63A7DF13-F56B-C603-217A-5B1A8888CB13}"/>
                </a:ext>
              </a:extLst>
            </p:cNvPr>
            <p:cNvSpPr/>
            <p:nvPr/>
          </p:nvSpPr>
          <p:spPr>
            <a:xfrm>
              <a:off x="5016975" y="2885750"/>
              <a:ext cx="55675" cy="29825"/>
            </a:xfrm>
            <a:custGeom>
              <a:avLst/>
              <a:gdLst/>
              <a:ahLst/>
              <a:cxnLst/>
              <a:rect l="l" t="t" r="r" b="b"/>
              <a:pathLst>
                <a:path w="2227" h="1193" extrusionOk="0">
                  <a:moveTo>
                    <a:pt x="1959" y="0"/>
                  </a:moveTo>
                  <a:cubicBezTo>
                    <a:pt x="1819" y="29"/>
                    <a:pt x="1680" y="66"/>
                    <a:pt x="1543" y="110"/>
                  </a:cubicBezTo>
                  <a:cubicBezTo>
                    <a:pt x="1399" y="149"/>
                    <a:pt x="1258" y="200"/>
                    <a:pt x="1123" y="262"/>
                  </a:cubicBezTo>
                  <a:lnTo>
                    <a:pt x="1061" y="262"/>
                  </a:lnTo>
                  <a:lnTo>
                    <a:pt x="1008" y="296"/>
                  </a:lnTo>
                  <a:cubicBezTo>
                    <a:pt x="897" y="350"/>
                    <a:pt x="782" y="397"/>
                    <a:pt x="664" y="434"/>
                  </a:cubicBezTo>
                  <a:cubicBezTo>
                    <a:pt x="640" y="462"/>
                    <a:pt x="602" y="472"/>
                    <a:pt x="577" y="496"/>
                  </a:cubicBezTo>
                  <a:cubicBezTo>
                    <a:pt x="549" y="520"/>
                    <a:pt x="382" y="592"/>
                    <a:pt x="348" y="616"/>
                  </a:cubicBezTo>
                  <a:cubicBezTo>
                    <a:pt x="340" y="625"/>
                    <a:pt x="334" y="628"/>
                    <a:pt x="329" y="628"/>
                  </a:cubicBezTo>
                  <a:cubicBezTo>
                    <a:pt x="319" y="628"/>
                    <a:pt x="310" y="616"/>
                    <a:pt x="292" y="616"/>
                  </a:cubicBezTo>
                  <a:cubicBezTo>
                    <a:pt x="262" y="616"/>
                    <a:pt x="292" y="654"/>
                    <a:pt x="292" y="659"/>
                  </a:cubicBezTo>
                  <a:lnTo>
                    <a:pt x="234" y="721"/>
                  </a:lnTo>
                  <a:cubicBezTo>
                    <a:pt x="217" y="741"/>
                    <a:pt x="196" y="757"/>
                    <a:pt x="172" y="768"/>
                  </a:cubicBezTo>
                  <a:cubicBezTo>
                    <a:pt x="127" y="785"/>
                    <a:pt x="85" y="809"/>
                    <a:pt x="48" y="839"/>
                  </a:cubicBezTo>
                  <a:lnTo>
                    <a:pt x="0" y="839"/>
                  </a:lnTo>
                  <a:cubicBezTo>
                    <a:pt x="0" y="839"/>
                    <a:pt x="172" y="1165"/>
                    <a:pt x="268" y="1193"/>
                  </a:cubicBezTo>
                  <a:lnTo>
                    <a:pt x="292" y="1193"/>
                  </a:lnTo>
                  <a:cubicBezTo>
                    <a:pt x="373" y="1156"/>
                    <a:pt x="451" y="1115"/>
                    <a:pt x="527" y="1069"/>
                  </a:cubicBezTo>
                  <a:lnTo>
                    <a:pt x="589" y="1021"/>
                  </a:lnTo>
                  <a:cubicBezTo>
                    <a:pt x="684" y="961"/>
                    <a:pt x="792" y="926"/>
                    <a:pt x="904" y="916"/>
                  </a:cubicBezTo>
                  <a:lnTo>
                    <a:pt x="941" y="916"/>
                  </a:lnTo>
                  <a:cubicBezTo>
                    <a:pt x="979" y="916"/>
                    <a:pt x="979" y="916"/>
                    <a:pt x="979" y="883"/>
                  </a:cubicBezTo>
                  <a:cubicBezTo>
                    <a:pt x="979" y="883"/>
                    <a:pt x="1223" y="792"/>
                    <a:pt x="1266" y="768"/>
                  </a:cubicBezTo>
                  <a:lnTo>
                    <a:pt x="1281" y="768"/>
                  </a:lnTo>
                  <a:cubicBezTo>
                    <a:pt x="1300" y="753"/>
                    <a:pt x="1304" y="750"/>
                    <a:pt x="1305" y="750"/>
                  </a:cubicBezTo>
                  <a:cubicBezTo>
                    <a:pt x="1306" y="750"/>
                    <a:pt x="1306" y="751"/>
                    <a:pt x="1309" y="751"/>
                  </a:cubicBezTo>
                  <a:cubicBezTo>
                    <a:pt x="1312" y="751"/>
                    <a:pt x="1319" y="749"/>
                    <a:pt x="1338" y="740"/>
                  </a:cubicBezTo>
                  <a:cubicBezTo>
                    <a:pt x="1395" y="712"/>
                    <a:pt x="1371" y="706"/>
                    <a:pt x="1386" y="706"/>
                  </a:cubicBezTo>
                  <a:lnTo>
                    <a:pt x="1410" y="706"/>
                  </a:lnTo>
                  <a:cubicBezTo>
                    <a:pt x="1434" y="706"/>
                    <a:pt x="1438" y="706"/>
                    <a:pt x="1410" y="682"/>
                  </a:cubicBezTo>
                  <a:cubicBezTo>
                    <a:pt x="1400" y="674"/>
                    <a:pt x="1400" y="672"/>
                    <a:pt x="1404" y="672"/>
                  </a:cubicBezTo>
                  <a:cubicBezTo>
                    <a:pt x="1410" y="672"/>
                    <a:pt x="1429" y="682"/>
                    <a:pt x="1410" y="682"/>
                  </a:cubicBezTo>
                  <a:lnTo>
                    <a:pt x="1491" y="682"/>
                  </a:lnTo>
                  <a:lnTo>
                    <a:pt x="1543" y="654"/>
                  </a:lnTo>
                  <a:cubicBezTo>
                    <a:pt x="1543" y="630"/>
                    <a:pt x="1687" y="578"/>
                    <a:pt x="1706" y="554"/>
                  </a:cubicBezTo>
                  <a:lnTo>
                    <a:pt x="1706" y="596"/>
                  </a:lnTo>
                  <a:cubicBezTo>
                    <a:pt x="1803" y="561"/>
                    <a:pt x="1905" y="535"/>
                    <a:pt x="2006" y="520"/>
                  </a:cubicBezTo>
                  <a:lnTo>
                    <a:pt x="2006" y="487"/>
                  </a:lnTo>
                  <a:cubicBezTo>
                    <a:pt x="2006" y="471"/>
                    <a:pt x="2020" y="459"/>
                    <a:pt x="2034" y="459"/>
                  </a:cubicBezTo>
                  <a:lnTo>
                    <a:pt x="2145" y="459"/>
                  </a:lnTo>
                  <a:cubicBezTo>
                    <a:pt x="2145" y="459"/>
                    <a:pt x="2207" y="459"/>
                    <a:pt x="2226" y="430"/>
                  </a:cubicBezTo>
                  <a:lnTo>
                    <a:pt x="2226" y="0"/>
                  </a:lnTo>
                  <a:lnTo>
                    <a:pt x="2130" y="0"/>
                  </a:lnTo>
                  <a:cubicBezTo>
                    <a:pt x="2108" y="0"/>
                    <a:pt x="2097" y="11"/>
                    <a:pt x="2083" y="11"/>
                  </a:cubicBezTo>
                  <a:cubicBezTo>
                    <a:pt x="2076" y="11"/>
                    <a:pt x="2069" y="8"/>
                    <a:pt x="2059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770;p108">
              <a:extLst>
                <a:ext uri="{FF2B5EF4-FFF2-40B4-BE49-F238E27FC236}">
                  <a16:creationId xmlns:a16="http://schemas.microsoft.com/office/drawing/2014/main" id="{04C075DF-5728-F5E7-C52A-034455D7D525}"/>
                </a:ext>
              </a:extLst>
            </p:cNvPr>
            <p:cNvSpPr/>
            <p:nvPr/>
          </p:nvSpPr>
          <p:spPr>
            <a:xfrm>
              <a:off x="4989275" y="2829100"/>
              <a:ext cx="975" cy="150"/>
            </a:xfrm>
            <a:custGeom>
              <a:avLst/>
              <a:gdLst/>
              <a:ahLst/>
              <a:cxnLst/>
              <a:rect l="l" t="t" r="r" b="b"/>
              <a:pathLst>
                <a:path w="39" h="6" extrusionOk="0">
                  <a:moveTo>
                    <a:pt x="19" y="1"/>
                  </a:moveTo>
                  <a:cubicBezTo>
                    <a:pt x="13" y="1"/>
                    <a:pt x="6" y="3"/>
                    <a:pt x="0" y="6"/>
                  </a:cubicBezTo>
                  <a:lnTo>
                    <a:pt x="39" y="6"/>
                  </a:lnTo>
                  <a:cubicBezTo>
                    <a:pt x="32" y="3"/>
                    <a:pt x="26" y="1"/>
                    <a:pt x="19" y="1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771;p108">
              <a:extLst>
                <a:ext uri="{FF2B5EF4-FFF2-40B4-BE49-F238E27FC236}">
                  <a16:creationId xmlns:a16="http://schemas.microsoft.com/office/drawing/2014/main" id="{DDF38671-C097-2D67-2A9D-92B6F29AC218}"/>
                </a:ext>
              </a:extLst>
            </p:cNvPr>
            <p:cNvSpPr/>
            <p:nvPr/>
          </p:nvSpPr>
          <p:spPr>
            <a:xfrm>
              <a:off x="5053650" y="2811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772;p108">
              <a:extLst>
                <a:ext uri="{FF2B5EF4-FFF2-40B4-BE49-F238E27FC236}">
                  <a16:creationId xmlns:a16="http://schemas.microsoft.com/office/drawing/2014/main" id="{0C240885-B572-0422-3DF7-CFCEFF2FB63B}"/>
                </a:ext>
              </a:extLst>
            </p:cNvPr>
            <p:cNvSpPr/>
            <p:nvPr/>
          </p:nvSpPr>
          <p:spPr>
            <a:xfrm>
              <a:off x="4988450" y="2816000"/>
              <a:ext cx="67000" cy="16600"/>
            </a:xfrm>
            <a:custGeom>
              <a:avLst/>
              <a:gdLst/>
              <a:ahLst/>
              <a:cxnLst/>
              <a:rect l="l" t="t" r="r" b="b"/>
              <a:pathLst>
                <a:path w="2680" h="664" extrusionOk="0">
                  <a:moveTo>
                    <a:pt x="2527" y="0"/>
                  </a:moveTo>
                  <a:cubicBezTo>
                    <a:pt x="2492" y="0"/>
                    <a:pt x="2485" y="24"/>
                    <a:pt x="2457" y="24"/>
                  </a:cubicBezTo>
                  <a:cubicBezTo>
                    <a:pt x="2455" y="24"/>
                    <a:pt x="2453" y="24"/>
                    <a:pt x="2450" y="24"/>
                  </a:cubicBezTo>
                  <a:lnTo>
                    <a:pt x="2345" y="24"/>
                  </a:lnTo>
                  <a:cubicBezTo>
                    <a:pt x="2273" y="24"/>
                    <a:pt x="1987" y="120"/>
                    <a:pt x="1915" y="129"/>
                  </a:cubicBezTo>
                  <a:lnTo>
                    <a:pt x="1437" y="215"/>
                  </a:lnTo>
                  <a:cubicBezTo>
                    <a:pt x="1427" y="214"/>
                    <a:pt x="1417" y="213"/>
                    <a:pt x="1407" y="213"/>
                  </a:cubicBezTo>
                  <a:cubicBezTo>
                    <a:pt x="1396" y="213"/>
                    <a:pt x="1386" y="214"/>
                    <a:pt x="1375" y="215"/>
                  </a:cubicBezTo>
                  <a:lnTo>
                    <a:pt x="1313" y="215"/>
                  </a:lnTo>
                  <a:cubicBezTo>
                    <a:pt x="1248" y="222"/>
                    <a:pt x="1183" y="226"/>
                    <a:pt x="1117" y="226"/>
                  </a:cubicBezTo>
                  <a:cubicBezTo>
                    <a:pt x="1052" y="226"/>
                    <a:pt x="986" y="222"/>
                    <a:pt x="921" y="215"/>
                  </a:cubicBezTo>
                  <a:lnTo>
                    <a:pt x="492" y="215"/>
                  </a:lnTo>
                  <a:cubicBezTo>
                    <a:pt x="468" y="215"/>
                    <a:pt x="464" y="243"/>
                    <a:pt x="453" y="243"/>
                  </a:cubicBezTo>
                  <a:lnTo>
                    <a:pt x="368" y="243"/>
                  </a:lnTo>
                  <a:cubicBezTo>
                    <a:pt x="353" y="246"/>
                    <a:pt x="339" y="247"/>
                    <a:pt x="325" y="247"/>
                  </a:cubicBezTo>
                  <a:cubicBezTo>
                    <a:pt x="310" y="247"/>
                    <a:pt x="296" y="246"/>
                    <a:pt x="282" y="243"/>
                  </a:cubicBezTo>
                  <a:cubicBezTo>
                    <a:pt x="241" y="192"/>
                    <a:pt x="190" y="150"/>
                    <a:pt x="134" y="119"/>
                  </a:cubicBezTo>
                  <a:lnTo>
                    <a:pt x="105" y="86"/>
                  </a:lnTo>
                  <a:cubicBezTo>
                    <a:pt x="105" y="86"/>
                    <a:pt x="0" y="438"/>
                    <a:pt x="63" y="525"/>
                  </a:cubicBezTo>
                  <a:lnTo>
                    <a:pt x="96" y="525"/>
                  </a:lnTo>
                  <a:cubicBezTo>
                    <a:pt x="105" y="525"/>
                    <a:pt x="96" y="525"/>
                    <a:pt x="96" y="549"/>
                  </a:cubicBezTo>
                  <a:cubicBezTo>
                    <a:pt x="205" y="573"/>
                    <a:pt x="316" y="589"/>
                    <a:pt x="426" y="597"/>
                  </a:cubicBezTo>
                  <a:lnTo>
                    <a:pt x="517" y="597"/>
                  </a:lnTo>
                  <a:cubicBezTo>
                    <a:pt x="593" y="601"/>
                    <a:pt x="670" y="614"/>
                    <a:pt x="745" y="635"/>
                  </a:cubicBezTo>
                  <a:lnTo>
                    <a:pt x="894" y="635"/>
                  </a:lnTo>
                  <a:cubicBezTo>
                    <a:pt x="959" y="640"/>
                    <a:pt x="1024" y="642"/>
                    <a:pt x="1089" y="642"/>
                  </a:cubicBezTo>
                  <a:cubicBezTo>
                    <a:pt x="1154" y="642"/>
                    <a:pt x="1219" y="640"/>
                    <a:pt x="1284" y="635"/>
                  </a:cubicBezTo>
                  <a:lnTo>
                    <a:pt x="1284" y="635"/>
                  </a:lnTo>
                  <a:cubicBezTo>
                    <a:pt x="1294" y="636"/>
                    <a:pt x="1320" y="639"/>
                    <a:pt x="1328" y="663"/>
                  </a:cubicBezTo>
                  <a:lnTo>
                    <a:pt x="1409" y="663"/>
                  </a:lnTo>
                  <a:cubicBezTo>
                    <a:pt x="1463" y="663"/>
                    <a:pt x="1467" y="651"/>
                    <a:pt x="1470" y="651"/>
                  </a:cubicBezTo>
                  <a:cubicBezTo>
                    <a:pt x="1472" y="651"/>
                    <a:pt x="1473" y="654"/>
                    <a:pt x="1481" y="663"/>
                  </a:cubicBezTo>
                  <a:lnTo>
                    <a:pt x="1720" y="663"/>
                  </a:lnTo>
                  <a:cubicBezTo>
                    <a:pt x="1748" y="663"/>
                    <a:pt x="1910" y="601"/>
                    <a:pt x="1940" y="576"/>
                  </a:cubicBezTo>
                  <a:lnTo>
                    <a:pt x="1963" y="576"/>
                  </a:lnTo>
                  <a:lnTo>
                    <a:pt x="1963" y="620"/>
                  </a:lnTo>
                  <a:lnTo>
                    <a:pt x="2341" y="539"/>
                  </a:lnTo>
                  <a:lnTo>
                    <a:pt x="2341" y="563"/>
                  </a:lnTo>
                  <a:lnTo>
                    <a:pt x="2369" y="563"/>
                  </a:lnTo>
                  <a:lnTo>
                    <a:pt x="2369" y="534"/>
                  </a:lnTo>
                  <a:lnTo>
                    <a:pt x="2393" y="534"/>
                  </a:lnTo>
                  <a:cubicBezTo>
                    <a:pt x="2394" y="518"/>
                    <a:pt x="2407" y="506"/>
                    <a:pt x="2423" y="506"/>
                  </a:cubicBezTo>
                  <a:cubicBezTo>
                    <a:pt x="2424" y="506"/>
                    <a:pt x="2425" y="506"/>
                    <a:pt x="2427" y="506"/>
                  </a:cubicBezTo>
                  <a:lnTo>
                    <a:pt x="2560" y="472"/>
                  </a:lnTo>
                  <a:cubicBezTo>
                    <a:pt x="2560" y="472"/>
                    <a:pt x="2632" y="472"/>
                    <a:pt x="2656" y="431"/>
                  </a:cubicBezTo>
                  <a:cubicBezTo>
                    <a:pt x="2680" y="388"/>
                    <a:pt x="2603" y="28"/>
                    <a:pt x="2594" y="0"/>
                  </a:cubicBezTo>
                  <a:lnTo>
                    <a:pt x="2560" y="0"/>
                  </a:lnTo>
                  <a:cubicBezTo>
                    <a:pt x="2560" y="0"/>
                    <a:pt x="2560" y="11"/>
                    <a:pt x="2550" y="11"/>
                  </a:cubicBezTo>
                  <a:cubicBezTo>
                    <a:pt x="2545" y="11"/>
                    <a:pt x="2538" y="8"/>
                    <a:pt x="2527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773;p108">
              <a:extLst>
                <a:ext uri="{FF2B5EF4-FFF2-40B4-BE49-F238E27FC236}">
                  <a16:creationId xmlns:a16="http://schemas.microsoft.com/office/drawing/2014/main" id="{F39FB4DF-9C34-FA3F-FC57-1380FAC9FE51}"/>
                </a:ext>
              </a:extLst>
            </p:cNvPr>
            <p:cNvSpPr/>
            <p:nvPr/>
          </p:nvSpPr>
          <p:spPr>
            <a:xfrm>
              <a:off x="5026875" y="2757800"/>
              <a:ext cx="875" cy="225"/>
            </a:xfrm>
            <a:custGeom>
              <a:avLst/>
              <a:gdLst/>
              <a:ahLst/>
              <a:cxnLst/>
              <a:rect l="l" t="t" r="r" b="b"/>
              <a:pathLst>
                <a:path w="35" h="9" extrusionOk="0">
                  <a:moveTo>
                    <a:pt x="18" y="0"/>
                  </a:moveTo>
                  <a:cubicBezTo>
                    <a:pt x="12" y="0"/>
                    <a:pt x="6" y="2"/>
                    <a:pt x="1" y="6"/>
                  </a:cubicBezTo>
                  <a:cubicBezTo>
                    <a:pt x="6" y="8"/>
                    <a:pt x="12" y="9"/>
                    <a:pt x="18" y="9"/>
                  </a:cubicBezTo>
                  <a:cubicBezTo>
                    <a:pt x="23" y="9"/>
                    <a:pt x="29" y="8"/>
                    <a:pt x="35" y="6"/>
                  </a:cubicBezTo>
                  <a:cubicBezTo>
                    <a:pt x="29" y="2"/>
                    <a:pt x="24" y="0"/>
                    <a:pt x="18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774;p108">
              <a:extLst>
                <a:ext uri="{FF2B5EF4-FFF2-40B4-BE49-F238E27FC236}">
                  <a16:creationId xmlns:a16="http://schemas.microsoft.com/office/drawing/2014/main" id="{94A6C219-7B5C-D097-8547-DF9DE703F250}"/>
                </a:ext>
              </a:extLst>
            </p:cNvPr>
            <p:cNvSpPr/>
            <p:nvPr/>
          </p:nvSpPr>
          <p:spPr>
            <a:xfrm>
              <a:off x="5024250" y="2739975"/>
              <a:ext cx="55550" cy="19250"/>
            </a:xfrm>
            <a:custGeom>
              <a:avLst/>
              <a:gdLst/>
              <a:ahLst/>
              <a:cxnLst/>
              <a:rect l="l" t="t" r="r" b="b"/>
              <a:pathLst>
                <a:path w="2222" h="770" extrusionOk="0">
                  <a:moveTo>
                    <a:pt x="2207" y="1"/>
                  </a:moveTo>
                  <a:cubicBezTo>
                    <a:pt x="2199" y="1"/>
                    <a:pt x="2174" y="12"/>
                    <a:pt x="2174" y="12"/>
                  </a:cubicBezTo>
                  <a:lnTo>
                    <a:pt x="1983" y="12"/>
                  </a:lnTo>
                  <a:lnTo>
                    <a:pt x="1591" y="93"/>
                  </a:lnTo>
                  <a:cubicBezTo>
                    <a:pt x="1490" y="117"/>
                    <a:pt x="1280" y="150"/>
                    <a:pt x="1180" y="179"/>
                  </a:cubicBezTo>
                  <a:lnTo>
                    <a:pt x="1066" y="179"/>
                  </a:lnTo>
                  <a:cubicBezTo>
                    <a:pt x="952" y="202"/>
                    <a:pt x="838" y="216"/>
                    <a:pt x="721" y="221"/>
                  </a:cubicBezTo>
                  <a:cubicBezTo>
                    <a:pt x="693" y="245"/>
                    <a:pt x="655" y="221"/>
                    <a:pt x="631" y="249"/>
                  </a:cubicBezTo>
                  <a:cubicBezTo>
                    <a:pt x="603" y="249"/>
                    <a:pt x="430" y="249"/>
                    <a:pt x="397" y="287"/>
                  </a:cubicBezTo>
                  <a:lnTo>
                    <a:pt x="344" y="287"/>
                  </a:lnTo>
                  <a:cubicBezTo>
                    <a:pt x="320" y="287"/>
                    <a:pt x="344" y="321"/>
                    <a:pt x="316" y="326"/>
                  </a:cubicBezTo>
                  <a:lnTo>
                    <a:pt x="245" y="359"/>
                  </a:lnTo>
                  <a:lnTo>
                    <a:pt x="168" y="359"/>
                  </a:lnTo>
                  <a:cubicBezTo>
                    <a:pt x="146" y="354"/>
                    <a:pt x="123" y="352"/>
                    <a:pt x="101" y="352"/>
                  </a:cubicBezTo>
                  <a:cubicBezTo>
                    <a:pt x="79" y="352"/>
                    <a:pt x="57" y="354"/>
                    <a:pt x="35" y="359"/>
                  </a:cubicBezTo>
                  <a:lnTo>
                    <a:pt x="1" y="335"/>
                  </a:lnTo>
                  <a:lnTo>
                    <a:pt x="1" y="335"/>
                  </a:lnTo>
                  <a:cubicBezTo>
                    <a:pt x="1" y="335"/>
                    <a:pt x="1" y="703"/>
                    <a:pt x="82" y="770"/>
                  </a:cubicBezTo>
                  <a:lnTo>
                    <a:pt x="106" y="770"/>
                  </a:lnTo>
                  <a:cubicBezTo>
                    <a:pt x="197" y="765"/>
                    <a:pt x="288" y="756"/>
                    <a:pt x="378" y="742"/>
                  </a:cubicBezTo>
                  <a:lnTo>
                    <a:pt x="455" y="742"/>
                  </a:lnTo>
                  <a:cubicBezTo>
                    <a:pt x="535" y="708"/>
                    <a:pt x="618" y="684"/>
                    <a:pt x="704" y="670"/>
                  </a:cubicBezTo>
                  <a:lnTo>
                    <a:pt x="785" y="670"/>
                  </a:lnTo>
                  <a:cubicBezTo>
                    <a:pt x="894" y="665"/>
                    <a:pt x="1002" y="652"/>
                    <a:pt x="1109" y="632"/>
                  </a:cubicBezTo>
                  <a:lnTo>
                    <a:pt x="1109" y="632"/>
                  </a:lnTo>
                  <a:cubicBezTo>
                    <a:pt x="1126" y="633"/>
                    <a:pt x="1130" y="636"/>
                    <a:pt x="1143" y="660"/>
                  </a:cubicBezTo>
                  <a:lnTo>
                    <a:pt x="1209" y="660"/>
                  </a:lnTo>
                  <a:cubicBezTo>
                    <a:pt x="1254" y="660"/>
                    <a:pt x="1256" y="648"/>
                    <a:pt x="1258" y="648"/>
                  </a:cubicBezTo>
                  <a:cubicBezTo>
                    <a:pt x="1259" y="648"/>
                    <a:pt x="1260" y="651"/>
                    <a:pt x="1267" y="660"/>
                  </a:cubicBezTo>
                  <a:lnTo>
                    <a:pt x="1385" y="660"/>
                  </a:lnTo>
                  <a:cubicBezTo>
                    <a:pt x="1407" y="658"/>
                    <a:pt x="1426" y="649"/>
                    <a:pt x="1443" y="637"/>
                  </a:cubicBezTo>
                  <a:cubicBezTo>
                    <a:pt x="1467" y="613"/>
                    <a:pt x="1601" y="580"/>
                    <a:pt x="1625" y="551"/>
                  </a:cubicBezTo>
                  <a:lnTo>
                    <a:pt x="1625" y="589"/>
                  </a:lnTo>
                  <a:cubicBezTo>
                    <a:pt x="1625" y="585"/>
                    <a:pt x="1902" y="536"/>
                    <a:pt x="1944" y="536"/>
                  </a:cubicBezTo>
                  <a:cubicBezTo>
                    <a:pt x="1987" y="536"/>
                    <a:pt x="1944" y="561"/>
                    <a:pt x="1944" y="561"/>
                  </a:cubicBezTo>
                  <a:lnTo>
                    <a:pt x="1968" y="561"/>
                  </a:lnTo>
                  <a:lnTo>
                    <a:pt x="1968" y="527"/>
                  </a:lnTo>
                  <a:cubicBezTo>
                    <a:pt x="1968" y="511"/>
                    <a:pt x="1982" y="499"/>
                    <a:pt x="1996" y="499"/>
                  </a:cubicBezTo>
                  <a:lnTo>
                    <a:pt x="2112" y="499"/>
                  </a:lnTo>
                  <a:cubicBezTo>
                    <a:pt x="2112" y="499"/>
                    <a:pt x="2174" y="499"/>
                    <a:pt x="2198" y="465"/>
                  </a:cubicBezTo>
                  <a:cubicBezTo>
                    <a:pt x="2221" y="432"/>
                    <a:pt x="2198" y="64"/>
                    <a:pt x="2198" y="36"/>
                  </a:cubicBezTo>
                  <a:lnTo>
                    <a:pt x="2174" y="36"/>
                  </a:lnTo>
                  <a:cubicBezTo>
                    <a:pt x="2150" y="36"/>
                    <a:pt x="2174" y="36"/>
                    <a:pt x="2202" y="12"/>
                  </a:cubicBezTo>
                  <a:cubicBezTo>
                    <a:pt x="2211" y="4"/>
                    <a:pt x="2211" y="1"/>
                    <a:pt x="2207" y="1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775;p108">
              <a:extLst>
                <a:ext uri="{FF2B5EF4-FFF2-40B4-BE49-F238E27FC236}">
                  <a16:creationId xmlns:a16="http://schemas.microsoft.com/office/drawing/2014/main" id="{DB6A6DE0-7E26-4D8B-45A7-517C4A3DFB49}"/>
                </a:ext>
              </a:extLst>
            </p:cNvPr>
            <p:cNvSpPr/>
            <p:nvPr/>
          </p:nvSpPr>
          <p:spPr>
            <a:xfrm>
              <a:off x="5016975" y="2696525"/>
              <a:ext cx="875" cy="250"/>
            </a:xfrm>
            <a:custGeom>
              <a:avLst/>
              <a:gdLst/>
              <a:ahLst/>
              <a:cxnLst/>
              <a:rect l="l" t="t" r="r" b="b"/>
              <a:pathLst>
                <a:path w="35" h="10" extrusionOk="0">
                  <a:moveTo>
                    <a:pt x="17" y="0"/>
                  </a:moveTo>
                  <a:cubicBezTo>
                    <a:pt x="11" y="0"/>
                    <a:pt x="5" y="2"/>
                    <a:pt x="0" y="6"/>
                  </a:cubicBezTo>
                  <a:cubicBezTo>
                    <a:pt x="5" y="8"/>
                    <a:pt x="11" y="9"/>
                    <a:pt x="17" y="9"/>
                  </a:cubicBezTo>
                  <a:cubicBezTo>
                    <a:pt x="23" y="9"/>
                    <a:pt x="28" y="8"/>
                    <a:pt x="34" y="6"/>
                  </a:cubicBezTo>
                  <a:cubicBezTo>
                    <a:pt x="29" y="2"/>
                    <a:pt x="23" y="0"/>
                    <a:pt x="17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776;p108">
              <a:extLst>
                <a:ext uri="{FF2B5EF4-FFF2-40B4-BE49-F238E27FC236}">
                  <a16:creationId xmlns:a16="http://schemas.microsoft.com/office/drawing/2014/main" id="{B4C7EB81-8F6E-A017-7CEC-A4CAA4DD8E57}"/>
                </a:ext>
              </a:extLst>
            </p:cNvPr>
            <p:cNvSpPr/>
            <p:nvPr/>
          </p:nvSpPr>
          <p:spPr>
            <a:xfrm>
              <a:off x="5009350" y="2662900"/>
              <a:ext cx="44700" cy="35075"/>
            </a:xfrm>
            <a:custGeom>
              <a:avLst/>
              <a:gdLst/>
              <a:ahLst/>
              <a:cxnLst/>
              <a:rect l="l" t="t" r="r" b="b"/>
              <a:pathLst>
                <a:path w="1788" h="1403" extrusionOk="0">
                  <a:moveTo>
                    <a:pt x="1558" y="0"/>
                  </a:moveTo>
                  <a:cubicBezTo>
                    <a:pt x="1533" y="0"/>
                    <a:pt x="1558" y="24"/>
                    <a:pt x="1558" y="24"/>
                  </a:cubicBezTo>
                  <a:cubicBezTo>
                    <a:pt x="1530" y="24"/>
                    <a:pt x="1533" y="58"/>
                    <a:pt x="1505" y="62"/>
                  </a:cubicBezTo>
                  <a:lnTo>
                    <a:pt x="1434" y="62"/>
                  </a:lnTo>
                  <a:cubicBezTo>
                    <a:pt x="1385" y="90"/>
                    <a:pt x="1199" y="229"/>
                    <a:pt x="1151" y="262"/>
                  </a:cubicBezTo>
                  <a:cubicBezTo>
                    <a:pt x="1079" y="320"/>
                    <a:pt x="926" y="416"/>
                    <a:pt x="854" y="482"/>
                  </a:cubicBezTo>
                  <a:lnTo>
                    <a:pt x="807" y="482"/>
                  </a:lnTo>
                  <a:lnTo>
                    <a:pt x="773" y="521"/>
                  </a:lnTo>
                  <a:cubicBezTo>
                    <a:pt x="694" y="581"/>
                    <a:pt x="607" y="633"/>
                    <a:pt x="515" y="673"/>
                  </a:cubicBezTo>
                  <a:cubicBezTo>
                    <a:pt x="515" y="701"/>
                    <a:pt x="468" y="712"/>
                    <a:pt x="453" y="731"/>
                  </a:cubicBezTo>
                  <a:cubicBezTo>
                    <a:pt x="453" y="731"/>
                    <a:pt x="301" y="821"/>
                    <a:pt x="276" y="840"/>
                  </a:cubicBezTo>
                  <a:cubicBezTo>
                    <a:pt x="276" y="848"/>
                    <a:pt x="273" y="851"/>
                    <a:pt x="269" y="851"/>
                  </a:cubicBezTo>
                  <a:cubicBezTo>
                    <a:pt x="261" y="851"/>
                    <a:pt x="246" y="840"/>
                    <a:pt x="233" y="840"/>
                  </a:cubicBezTo>
                  <a:cubicBezTo>
                    <a:pt x="242" y="853"/>
                    <a:pt x="242" y="870"/>
                    <a:pt x="233" y="883"/>
                  </a:cubicBezTo>
                  <a:lnTo>
                    <a:pt x="191" y="935"/>
                  </a:lnTo>
                  <a:cubicBezTo>
                    <a:pt x="191" y="935"/>
                    <a:pt x="148" y="969"/>
                    <a:pt x="138" y="978"/>
                  </a:cubicBezTo>
                  <a:cubicBezTo>
                    <a:pt x="129" y="987"/>
                    <a:pt x="62" y="1002"/>
                    <a:pt x="38" y="1035"/>
                  </a:cubicBezTo>
                  <a:lnTo>
                    <a:pt x="0" y="1035"/>
                  </a:lnTo>
                  <a:cubicBezTo>
                    <a:pt x="0" y="1035"/>
                    <a:pt x="162" y="1365"/>
                    <a:pt x="248" y="1403"/>
                  </a:cubicBezTo>
                  <a:cubicBezTo>
                    <a:pt x="322" y="1371"/>
                    <a:pt x="392" y="1333"/>
                    <a:pt x="459" y="1289"/>
                  </a:cubicBezTo>
                  <a:lnTo>
                    <a:pt x="511" y="1246"/>
                  </a:lnTo>
                  <a:cubicBezTo>
                    <a:pt x="586" y="1185"/>
                    <a:pt x="672" y="1140"/>
                    <a:pt x="764" y="1111"/>
                  </a:cubicBezTo>
                  <a:lnTo>
                    <a:pt x="798" y="1111"/>
                  </a:lnTo>
                  <a:cubicBezTo>
                    <a:pt x="830" y="1111"/>
                    <a:pt x="826" y="1111"/>
                    <a:pt x="826" y="1079"/>
                  </a:cubicBezTo>
                  <a:cubicBezTo>
                    <a:pt x="910" y="1036"/>
                    <a:pt x="991" y="987"/>
                    <a:pt x="1070" y="935"/>
                  </a:cubicBezTo>
                  <a:lnTo>
                    <a:pt x="1083" y="935"/>
                  </a:lnTo>
                  <a:cubicBezTo>
                    <a:pt x="1098" y="919"/>
                    <a:pt x="1100" y="917"/>
                    <a:pt x="1101" y="917"/>
                  </a:cubicBezTo>
                  <a:cubicBezTo>
                    <a:pt x="1101" y="917"/>
                    <a:pt x="1102" y="917"/>
                    <a:pt x="1103" y="917"/>
                  </a:cubicBezTo>
                  <a:cubicBezTo>
                    <a:pt x="1104" y="917"/>
                    <a:pt x="1109" y="915"/>
                    <a:pt x="1126" y="901"/>
                  </a:cubicBezTo>
                  <a:cubicBezTo>
                    <a:pt x="1169" y="869"/>
                    <a:pt x="1150" y="863"/>
                    <a:pt x="1165" y="860"/>
                  </a:cubicBezTo>
                  <a:lnTo>
                    <a:pt x="1212" y="860"/>
                  </a:lnTo>
                  <a:cubicBezTo>
                    <a:pt x="1212" y="860"/>
                    <a:pt x="1246" y="860"/>
                    <a:pt x="1246" y="831"/>
                  </a:cubicBezTo>
                  <a:lnTo>
                    <a:pt x="1279" y="831"/>
                  </a:lnTo>
                  <a:cubicBezTo>
                    <a:pt x="1296" y="823"/>
                    <a:pt x="1309" y="810"/>
                    <a:pt x="1317" y="793"/>
                  </a:cubicBezTo>
                  <a:cubicBezTo>
                    <a:pt x="1317" y="765"/>
                    <a:pt x="1422" y="688"/>
                    <a:pt x="1428" y="659"/>
                  </a:cubicBezTo>
                  <a:lnTo>
                    <a:pt x="1428" y="678"/>
                  </a:lnTo>
                  <a:cubicBezTo>
                    <a:pt x="1502" y="622"/>
                    <a:pt x="1580" y="572"/>
                    <a:pt x="1662" y="525"/>
                  </a:cubicBezTo>
                  <a:lnTo>
                    <a:pt x="1639" y="525"/>
                  </a:lnTo>
                  <a:lnTo>
                    <a:pt x="1639" y="491"/>
                  </a:lnTo>
                  <a:lnTo>
                    <a:pt x="1725" y="439"/>
                  </a:lnTo>
                  <a:cubicBezTo>
                    <a:pt x="1725" y="439"/>
                    <a:pt x="1768" y="406"/>
                    <a:pt x="1777" y="382"/>
                  </a:cubicBezTo>
                  <a:cubicBezTo>
                    <a:pt x="1787" y="358"/>
                    <a:pt x="1595" y="19"/>
                    <a:pt x="1582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777;p108">
              <a:extLst>
                <a:ext uri="{FF2B5EF4-FFF2-40B4-BE49-F238E27FC236}">
                  <a16:creationId xmlns:a16="http://schemas.microsoft.com/office/drawing/2014/main" id="{AE682061-D89B-84C0-ACDE-51F555E84EF9}"/>
                </a:ext>
              </a:extLst>
            </p:cNvPr>
            <p:cNvSpPr/>
            <p:nvPr/>
          </p:nvSpPr>
          <p:spPr>
            <a:xfrm>
              <a:off x="5017075" y="2624625"/>
              <a:ext cx="875" cy="250"/>
            </a:xfrm>
            <a:custGeom>
              <a:avLst/>
              <a:gdLst/>
              <a:ahLst/>
              <a:cxnLst/>
              <a:rect l="l" t="t" r="r" b="b"/>
              <a:pathLst>
                <a:path w="35" h="10" extrusionOk="0">
                  <a:moveTo>
                    <a:pt x="18" y="0"/>
                  </a:moveTo>
                  <a:cubicBezTo>
                    <a:pt x="12" y="0"/>
                    <a:pt x="6" y="2"/>
                    <a:pt x="1" y="6"/>
                  </a:cubicBezTo>
                  <a:cubicBezTo>
                    <a:pt x="6" y="9"/>
                    <a:pt x="12" y="10"/>
                    <a:pt x="18" y="10"/>
                  </a:cubicBezTo>
                  <a:cubicBezTo>
                    <a:pt x="24" y="10"/>
                    <a:pt x="30" y="9"/>
                    <a:pt x="35" y="6"/>
                  </a:cubicBezTo>
                  <a:cubicBezTo>
                    <a:pt x="30" y="2"/>
                    <a:pt x="24" y="0"/>
                    <a:pt x="18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778;p108">
              <a:extLst>
                <a:ext uri="{FF2B5EF4-FFF2-40B4-BE49-F238E27FC236}">
                  <a16:creationId xmlns:a16="http://schemas.microsoft.com/office/drawing/2014/main" id="{3AE02B9A-D0F4-DD82-14D8-60326F6C1A09}"/>
                </a:ext>
              </a:extLst>
            </p:cNvPr>
            <p:cNvSpPr/>
            <p:nvPr/>
          </p:nvSpPr>
          <p:spPr>
            <a:xfrm>
              <a:off x="5006550" y="2583250"/>
              <a:ext cx="54400" cy="41400"/>
            </a:xfrm>
            <a:custGeom>
              <a:avLst/>
              <a:gdLst/>
              <a:ahLst/>
              <a:cxnLst/>
              <a:rect l="l" t="t" r="r" b="b"/>
              <a:pathLst>
                <a:path w="2176" h="1656" extrusionOk="0">
                  <a:moveTo>
                    <a:pt x="1471" y="1026"/>
                  </a:moveTo>
                  <a:lnTo>
                    <a:pt x="1471" y="1026"/>
                  </a:lnTo>
                  <a:cubicBezTo>
                    <a:pt x="1467" y="1026"/>
                    <a:pt x="1464" y="1026"/>
                    <a:pt x="1464" y="1026"/>
                  </a:cubicBezTo>
                  <a:cubicBezTo>
                    <a:pt x="1467" y="1026"/>
                    <a:pt x="1469" y="1026"/>
                    <a:pt x="1471" y="1026"/>
                  </a:cubicBezTo>
                  <a:close/>
                  <a:moveTo>
                    <a:pt x="1945" y="1"/>
                  </a:moveTo>
                  <a:cubicBezTo>
                    <a:pt x="1937" y="1"/>
                    <a:pt x="1924" y="13"/>
                    <a:pt x="1924" y="13"/>
                  </a:cubicBezTo>
                  <a:cubicBezTo>
                    <a:pt x="1924" y="13"/>
                    <a:pt x="1924" y="42"/>
                    <a:pt x="1900" y="42"/>
                  </a:cubicBezTo>
                  <a:cubicBezTo>
                    <a:pt x="1866" y="42"/>
                    <a:pt x="1866" y="80"/>
                    <a:pt x="1838" y="84"/>
                  </a:cubicBezTo>
                  <a:cubicBezTo>
                    <a:pt x="1821" y="86"/>
                    <a:pt x="1805" y="95"/>
                    <a:pt x="1795" y="108"/>
                  </a:cubicBezTo>
                  <a:lnTo>
                    <a:pt x="1748" y="108"/>
                  </a:lnTo>
                  <a:cubicBezTo>
                    <a:pt x="1686" y="142"/>
                    <a:pt x="1456" y="309"/>
                    <a:pt x="1399" y="352"/>
                  </a:cubicBezTo>
                  <a:cubicBezTo>
                    <a:pt x="1313" y="414"/>
                    <a:pt x="1127" y="539"/>
                    <a:pt x="1041" y="610"/>
                  </a:cubicBezTo>
                  <a:cubicBezTo>
                    <a:pt x="1010" y="635"/>
                    <a:pt x="996" y="643"/>
                    <a:pt x="990" y="643"/>
                  </a:cubicBezTo>
                  <a:cubicBezTo>
                    <a:pt x="981" y="643"/>
                    <a:pt x="987" y="628"/>
                    <a:pt x="986" y="628"/>
                  </a:cubicBezTo>
                  <a:lnTo>
                    <a:pt x="986" y="628"/>
                  </a:lnTo>
                  <a:cubicBezTo>
                    <a:pt x="986" y="628"/>
                    <a:pt x="985" y="630"/>
                    <a:pt x="983" y="633"/>
                  </a:cubicBezTo>
                  <a:lnTo>
                    <a:pt x="940" y="676"/>
                  </a:lnTo>
                  <a:cubicBezTo>
                    <a:pt x="843" y="752"/>
                    <a:pt x="737" y="815"/>
                    <a:pt x="625" y="867"/>
                  </a:cubicBezTo>
                  <a:cubicBezTo>
                    <a:pt x="625" y="901"/>
                    <a:pt x="569" y="910"/>
                    <a:pt x="549" y="935"/>
                  </a:cubicBezTo>
                  <a:cubicBezTo>
                    <a:pt x="549" y="959"/>
                    <a:pt x="368" y="1045"/>
                    <a:pt x="339" y="1068"/>
                  </a:cubicBezTo>
                  <a:cubicBezTo>
                    <a:pt x="331" y="1078"/>
                    <a:pt x="325" y="1081"/>
                    <a:pt x="320" y="1081"/>
                  </a:cubicBezTo>
                  <a:cubicBezTo>
                    <a:pt x="310" y="1081"/>
                    <a:pt x="303" y="1068"/>
                    <a:pt x="286" y="1068"/>
                  </a:cubicBezTo>
                  <a:cubicBezTo>
                    <a:pt x="262" y="1068"/>
                    <a:pt x="286" y="1107"/>
                    <a:pt x="286" y="1111"/>
                  </a:cubicBezTo>
                  <a:cubicBezTo>
                    <a:pt x="269" y="1134"/>
                    <a:pt x="250" y="1154"/>
                    <a:pt x="229" y="1173"/>
                  </a:cubicBezTo>
                  <a:cubicBezTo>
                    <a:pt x="229" y="1173"/>
                    <a:pt x="181" y="1212"/>
                    <a:pt x="166" y="1221"/>
                  </a:cubicBezTo>
                  <a:cubicBezTo>
                    <a:pt x="121" y="1238"/>
                    <a:pt x="80" y="1261"/>
                    <a:pt x="42" y="1293"/>
                  </a:cubicBezTo>
                  <a:lnTo>
                    <a:pt x="0" y="1293"/>
                  </a:lnTo>
                  <a:cubicBezTo>
                    <a:pt x="0" y="1293"/>
                    <a:pt x="153" y="1627"/>
                    <a:pt x="253" y="1656"/>
                  </a:cubicBezTo>
                  <a:lnTo>
                    <a:pt x="253" y="1632"/>
                  </a:lnTo>
                  <a:lnTo>
                    <a:pt x="277" y="1632"/>
                  </a:lnTo>
                  <a:cubicBezTo>
                    <a:pt x="364" y="1589"/>
                    <a:pt x="449" y="1542"/>
                    <a:pt x="530" y="1488"/>
                  </a:cubicBezTo>
                  <a:lnTo>
                    <a:pt x="598" y="1436"/>
                  </a:lnTo>
                  <a:lnTo>
                    <a:pt x="972" y="1360"/>
                  </a:lnTo>
                  <a:lnTo>
                    <a:pt x="1010" y="1360"/>
                  </a:lnTo>
                  <a:cubicBezTo>
                    <a:pt x="1047" y="1360"/>
                    <a:pt x="1047" y="1360"/>
                    <a:pt x="1047" y="1321"/>
                  </a:cubicBezTo>
                  <a:cubicBezTo>
                    <a:pt x="1047" y="1321"/>
                    <a:pt x="1302" y="1179"/>
                    <a:pt x="1345" y="1145"/>
                  </a:cubicBezTo>
                  <a:lnTo>
                    <a:pt x="1359" y="1145"/>
                  </a:lnTo>
                  <a:cubicBezTo>
                    <a:pt x="1378" y="1125"/>
                    <a:pt x="1380" y="1122"/>
                    <a:pt x="1382" y="1122"/>
                  </a:cubicBezTo>
                  <a:cubicBezTo>
                    <a:pt x="1382" y="1122"/>
                    <a:pt x="1383" y="1122"/>
                    <a:pt x="1384" y="1122"/>
                  </a:cubicBezTo>
                  <a:cubicBezTo>
                    <a:pt x="1386" y="1122"/>
                    <a:pt x="1393" y="1120"/>
                    <a:pt x="1416" y="1102"/>
                  </a:cubicBezTo>
                  <a:cubicBezTo>
                    <a:pt x="1473" y="1059"/>
                    <a:pt x="1444" y="1059"/>
                    <a:pt x="1464" y="1055"/>
                  </a:cubicBezTo>
                  <a:cubicBezTo>
                    <a:pt x="1464" y="1055"/>
                    <a:pt x="1493" y="1055"/>
                    <a:pt x="1464" y="1026"/>
                  </a:cubicBezTo>
                  <a:cubicBezTo>
                    <a:pt x="1455" y="1017"/>
                    <a:pt x="1455" y="1014"/>
                    <a:pt x="1459" y="1014"/>
                  </a:cubicBezTo>
                  <a:cubicBezTo>
                    <a:pt x="1465" y="1014"/>
                    <a:pt x="1481" y="1023"/>
                    <a:pt x="1471" y="1026"/>
                  </a:cubicBezTo>
                  <a:lnTo>
                    <a:pt x="1471" y="1026"/>
                  </a:lnTo>
                  <a:cubicBezTo>
                    <a:pt x="1483" y="1024"/>
                    <a:pt x="1507" y="1017"/>
                    <a:pt x="1512" y="988"/>
                  </a:cubicBezTo>
                  <a:lnTo>
                    <a:pt x="1550" y="988"/>
                  </a:lnTo>
                  <a:cubicBezTo>
                    <a:pt x="1569" y="979"/>
                    <a:pt x="1586" y="963"/>
                    <a:pt x="1598" y="945"/>
                  </a:cubicBezTo>
                  <a:cubicBezTo>
                    <a:pt x="1598" y="917"/>
                    <a:pt x="1726" y="821"/>
                    <a:pt x="1736" y="792"/>
                  </a:cubicBezTo>
                  <a:lnTo>
                    <a:pt x="1736" y="806"/>
                  </a:lnTo>
                  <a:cubicBezTo>
                    <a:pt x="1736" y="802"/>
                    <a:pt x="1979" y="639"/>
                    <a:pt x="2022" y="620"/>
                  </a:cubicBezTo>
                  <a:lnTo>
                    <a:pt x="1994" y="596"/>
                  </a:lnTo>
                  <a:lnTo>
                    <a:pt x="1994" y="558"/>
                  </a:lnTo>
                  <a:lnTo>
                    <a:pt x="2099" y="496"/>
                  </a:lnTo>
                  <a:cubicBezTo>
                    <a:pt x="2099" y="496"/>
                    <a:pt x="2157" y="457"/>
                    <a:pt x="2167" y="429"/>
                  </a:cubicBezTo>
                  <a:cubicBezTo>
                    <a:pt x="2176" y="400"/>
                    <a:pt x="1994" y="65"/>
                    <a:pt x="1980" y="42"/>
                  </a:cubicBezTo>
                  <a:lnTo>
                    <a:pt x="1952" y="42"/>
                  </a:lnTo>
                  <a:lnTo>
                    <a:pt x="1952" y="13"/>
                  </a:lnTo>
                  <a:cubicBezTo>
                    <a:pt x="1952" y="4"/>
                    <a:pt x="1949" y="1"/>
                    <a:pt x="1945" y="1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779;p108">
              <a:extLst>
                <a:ext uri="{FF2B5EF4-FFF2-40B4-BE49-F238E27FC236}">
                  <a16:creationId xmlns:a16="http://schemas.microsoft.com/office/drawing/2014/main" id="{044492A5-0B0A-CFA5-CDFB-A27C060858FB}"/>
                </a:ext>
              </a:extLst>
            </p:cNvPr>
            <p:cNvSpPr/>
            <p:nvPr/>
          </p:nvSpPr>
          <p:spPr>
            <a:xfrm>
              <a:off x="5041575" y="2561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780;p108">
              <a:extLst>
                <a:ext uri="{FF2B5EF4-FFF2-40B4-BE49-F238E27FC236}">
                  <a16:creationId xmlns:a16="http://schemas.microsoft.com/office/drawing/2014/main" id="{6FABEFD5-7DB6-5291-BEF8-B6D0F4F98C49}"/>
                </a:ext>
              </a:extLst>
            </p:cNvPr>
            <p:cNvSpPr/>
            <p:nvPr/>
          </p:nvSpPr>
          <p:spPr>
            <a:xfrm>
              <a:off x="5032875" y="2536550"/>
              <a:ext cx="24250" cy="25550"/>
            </a:xfrm>
            <a:custGeom>
              <a:avLst/>
              <a:gdLst/>
              <a:ahLst/>
              <a:cxnLst/>
              <a:rect l="l" t="t" r="r" b="b"/>
              <a:pathLst>
                <a:path w="970" h="1022" extrusionOk="0">
                  <a:moveTo>
                    <a:pt x="823" y="538"/>
                  </a:moveTo>
                  <a:cubicBezTo>
                    <a:pt x="819" y="541"/>
                    <a:pt x="816" y="545"/>
                    <a:pt x="812" y="549"/>
                  </a:cubicBezTo>
                  <a:cubicBezTo>
                    <a:pt x="821" y="549"/>
                    <a:pt x="823" y="544"/>
                    <a:pt x="823" y="538"/>
                  </a:cubicBezTo>
                  <a:close/>
                  <a:moveTo>
                    <a:pt x="687" y="1"/>
                  </a:moveTo>
                  <a:lnTo>
                    <a:pt x="687" y="24"/>
                  </a:lnTo>
                  <a:lnTo>
                    <a:pt x="663" y="24"/>
                  </a:lnTo>
                  <a:cubicBezTo>
                    <a:pt x="663" y="24"/>
                    <a:pt x="554" y="140"/>
                    <a:pt x="530" y="163"/>
                  </a:cubicBezTo>
                  <a:cubicBezTo>
                    <a:pt x="478" y="209"/>
                    <a:pt x="430" y="258"/>
                    <a:pt x="386" y="311"/>
                  </a:cubicBezTo>
                  <a:lnTo>
                    <a:pt x="358" y="311"/>
                  </a:lnTo>
                  <a:lnTo>
                    <a:pt x="358" y="340"/>
                  </a:lnTo>
                  <a:cubicBezTo>
                    <a:pt x="321" y="382"/>
                    <a:pt x="275" y="416"/>
                    <a:pt x="224" y="440"/>
                  </a:cubicBezTo>
                  <a:cubicBezTo>
                    <a:pt x="223" y="456"/>
                    <a:pt x="214" y="471"/>
                    <a:pt x="200" y="478"/>
                  </a:cubicBezTo>
                  <a:cubicBezTo>
                    <a:pt x="200" y="478"/>
                    <a:pt x="119" y="530"/>
                    <a:pt x="110" y="550"/>
                  </a:cubicBezTo>
                  <a:lnTo>
                    <a:pt x="81" y="550"/>
                  </a:lnTo>
                  <a:cubicBezTo>
                    <a:pt x="87" y="560"/>
                    <a:pt x="87" y="573"/>
                    <a:pt x="81" y="584"/>
                  </a:cubicBezTo>
                  <a:lnTo>
                    <a:pt x="81" y="625"/>
                  </a:lnTo>
                  <a:lnTo>
                    <a:pt x="81" y="654"/>
                  </a:lnTo>
                  <a:cubicBezTo>
                    <a:pt x="81" y="682"/>
                    <a:pt x="39" y="654"/>
                    <a:pt x="28" y="692"/>
                  </a:cubicBezTo>
                  <a:lnTo>
                    <a:pt x="0" y="692"/>
                  </a:lnTo>
                  <a:cubicBezTo>
                    <a:pt x="86" y="812"/>
                    <a:pt x="184" y="921"/>
                    <a:pt x="292" y="1022"/>
                  </a:cubicBezTo>
                  <a:cubicBezTo>
                    <a:pt x="331" y="1003"/>
                    <a:pt x="368" y="978"/>
                    <a:pt x="401" y="951"/>
                  </a:cubicBezTo>
                  <a:lnTo>
                    <a:pt x="426" y="922"/>
                  </a:lnTo>
                  <a:cubicBezTo>
                    <a:pt x="426" y="922"/>
                    <a:pt x="592" y="844"/>
                    <a:pt x="597" y="844"/>
                  </a:cubicBezTo>
                  <a:lnTo>
                    <a:pt x="597" y="816"/>
                  </a:lnTo>
                  <a:cubicBezTo>
                    <a:pt x="642" y="790"/>
                    <a:pt x="682" y="760"/>
                    <a:pt x="721" y="725"/>
                  </a:cubicBezTo>
                  <a:lnTo>
                    <a:pt x="731" y="725"/>
                  </a:lnTo>
                  <a:cubicBezTo>
                    <a:pt x="731" y="712"/>
                    <a:pt x="731" y="709"/>
                    <a:pt x="732" y="709"/>
                  </a:cubicBezTo>
                  <a:cubicBezTo>
                    <a:pt x="733" y="709"/>
                    <a:pt x="735" y="710"/>
                    <a:pt x="738" y="710"/>
                  </a:cubicBezTo>
                  <a:cubicBezTo>
                    <a:pt x="742" y="710"/>
                    <a:pt x="747" y="709"/>
                    <a:pt x="755" y="701"/>
                  </a:cubicBezTo>
                  <a:cubicBezTo>
                    <a:pt x="778" y="677"/>
                    <a:pt x="755" y="668"/>
                    <a:pt x="755" y="668"/>
                  </a:cubicBezTo>
                  <a:cubicBezTo>
                    <a:pt x="755" y="668"/>
                    <a:pt x="778" y="668"/>
                    <a:pt x="755" y="645"/>
                  </a:cubicBezTo>
                  <a:lnTo>
                    <a:pt x="778" y="645"/>
                  </a:lnTo>
                  <a:cubicBezTo>
                    <a:pt x="781" y="634"/>
                    <a:pt x="781" y="625"/>
                    <a:pt x="778" y="616"/>
                  </a:cubicBezTo>
                  <a:cubicBezTo>
                    <a:pt x="778" y="616"/>
                    <a:pt x="817" y="539"/>
                    <a:pt x="812" y="516"/>
                  </a:cubicBezTo>
                  <a:lnTo>
                    <a:pt x="812" y="516"/>
                  </a:lnTo>
                  <a:cubicBezTo>
                    <a:pt x="812" y="516"/>
                    <a:pt x="821" y="528"/>
                    <a:pt x="823" y="538"/>
                  </a:cubicBezTo>
                  <a:lnTo>
                    <a:pt x="823" y="538"/>
                  </a:lnTo>
                  <a:cubicBezTo>
                    <a:pt x="855" y="504"/>
                    <a:pt x="890" y="473"/>
                    <a:pt x="926" y="443"/>
                  </a:cubicBezTo>
                  <a:lnTo>
                    <a:pt x="903" y="443"/>
                  </a:lnTo>
                  <a:lnTo>
                    <a:pt x="903" y="415"/>
                  </a:lnTo>
                  <a:lnTo>
                    <a:pt x="946" y="382"/>
                  </a:lnTo>
                  <a:cubicBezTo>
                    <a:pt x="946" y="382"/>
                    <a:pt x="969" y="382"/>
                    <a:pt x="946" y="340"/>
                  </a:cubicBezTo>
                  <a:cubicBezTo>
                    <a:pt x="921" y="298"/>
                    <a:pt x="706" y="20"/>
                    <a:pt x="687" y="1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781;p108">
              <a:extLst>
                <a:ext uri="{FF2B5EF4-FFF2-40B4-BE49-F238E27FC236}">
                  <a16:creationId xmlns:a16="http://schemas.microsoft.com/office/drawing/2014/main" id="{DFF3901E-8351-BA48-EF2D-23BA66EF7DCC}"/>
                </a:ext>
              </a:extLst>
            </p:cNvPr>
            <p:cNvSpPr/>
            <p:nvPr/>
          </p:nvSpPr>
          <p:spPr>
            <a:xfrm>
              <a:off x="5229900" y="2459675"/>
              <a:ext cx="875" cy="275"/>
            </a:xfrm>
            <a:custGeom>
              <a:avLst/>
              <a:gdLst/>
              <a:ahLst/>
              <a:cxnLst/>
              <a:rect l="l" t="t" r="r" b="b"/>
              <a:pathLst>
                <a:path w="35" h="11" extrusionOk="0">
                  <a:moveTo>
                    <a:pt x="18" y="1"/>
                  </a:moveTo>
                  <a:cubicBezTo>
                    <a:pt x="12" y="1"/>
                    <a:pt x="6" y="3"/>
                    <a:pt x="1" y="7"/>
                  </a:cubicBezTo>
                  <a:cubicBezTo>
                    <a:pt x="6" y="9"/>
                    <a:pt x="11" y="10"/>
                    <a:pt x="17" y="10"/>
                  </a:cubicBezTo>
                  <a:cubicBezTo>
                    <a:pt x="23" y="10"/>
                    <a:pt x="29" y="9"/>
                    <a:pt x="35" y="7"/>
                  </a:cubicBezTo>
                  <a:cubicBezTo>
                    <a:pt x="30" y="3"/>
                    <a:pt x="24" y="1"/>
                    <a:pt x="18" y="1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782;p108">
              <a:extLst>
                <a:ext uri="{FF2B5EF4-FFF2-40B4-BE49-F238E27FC236}">
                  <a16:creationId xmlns:a16="http://schemas.microsoft.com/office/drawing/2014/main" id="{4736742E-726D-11EA-9AA2-9C5AFBD736BC}"/>
                </a:ext>
              </a:extLst>
            </p:cNvPr>
            <p:cNvSpPr/>
            <p:nvPr/>
          </p:nvSpPr>
          <p:spPr>
            <a:xfrm>
              <a:off x="5218325" y="2418750"/>
              <a:ext cx="52400" cy="41250"/>
            </a:xfrm>
            <a:custGeom>
              <a:avLst/>
              <a:gdLst/>
              <a:ahLst/>
              <a:cxnLst/>
              <a:rect l="l" t="t" r="r" b="b"/>
              <a:pathLst>
                <a:path w="2096" h="1650" extrusionOk="0">
                  <a:moveTo>
                    <a:pt x="1832" y="0"/>
                  </a:moveTo>
                  <a:cubicBezTo>
                    <a:pt x="1825" y="0"/>
                    <a:pt x="1815" y="13"/>
                    <a:pt x="1815" y="13"/>
                  </a:cubicBezTo>
                  <a:cubicBezTo>
                    <a:pt x="1815" y="28"/>
                    <a:pt x="1802" y="41"/>
                    <a:pt x="1786" y="41"/>
                  </a:cubicBezTo>
                  <a:cubicBezTo>
                    <a:pt x="1758" y="41"/>
                    <a:pt x="1763" y="80"/>
                    <a:pt x="1734" y="84"/>
                  </a:cubicBezTo>
                  <a:cubicBezTo>
                    <a:pt x="1716" y="85"/>
                    <a:pt x="1701" y="94"/>
                    <a:pt x="1690" y="108"/>
                  </a:cubicBezTo>
                  <a:lnTo>
                    <a:pt x="1643" y="108"/>
                  </a:lnTo>
                  <a:cubicBezTo>
                    <a:pt x="1585" y="142"/>
                    <a:pt x="1375" y="309"/>
                    <a:pt x="1319" y="352"/>
                  </a:cubicBezTo>
                  <a:cubicBezTo>
                    <a:pt x="1233" y="414"/>
                    <a:pt x="1056" y="538"/>
                    <a:pt x="974" y="609"/>
                  </a:cubicBezTo>
                  <a:cubicBezTo>
                    <a:pt x="954" y="609"/>
                    <a:pt x="936" y="618"/>
                    <a:pt x="922" y="633"/>
                  </a:cubicBezTo>
                  <a:lnTo>
                    <a:pt x="884" y="676"/>
                  </a:lnTo>
                  <a:cubicBezTo>
                    <a:pt x="791" y="748"/>
                    <a:pt x="692" y="813"/>
                    <a:pt x="587" y="867"/>
                  </a:cubicBezTo>
                  <a:cubicBezTo>
                    <a:pt x="587" y="901"/>
                    <a:pt x="535" y="909"/>
                    <a:pt x="516" y="933"/>
                  </a:cubicBezTo>
                  <a:cubicBezTo>
                    <a:pt x="516" y="957"/>
                    <a:pt x="344" y="1043"/>
                    <a:pt x="315" y="1068"/>
                  </a:cubicBezTo>
                  <a:cubicBezTo>
                    <a:pt x="315" y="1077"/>
                    <a:pt x="312" y="1080"/>
                    <a:pt x="308" y="1080"/>
                  </a:cubicBezTo>
                  <a:cubicBezTo>
                    <a:pt x="299" y="1080"/>
                    <a:pt x="283" y="1068"/>
                    <a:pt x="267" y="1068"/>
                  </a:cubicBezTo>
                  <a:cubicBezTo>
                    <a:pt x="244" y="1068"/>
                    <a:pt x="267" y="1105"/>
                    <a:pt x="267" y="1110"/>
                  </a:cubicBezTo>
                  <a:cubicBezTo>
                    <a:pt x="255" y="1132"/>
                    <a:pt x="238" y="1154"/>
                    <a:pt x="220" y="1172"/>
                  </a:cubicBezTo>
                  <a:cubicBezTo>
                    <a:pt x="203" y="1193"/>
                    <a:pt x="181" y="1211"/>
                    <a:pt x="158" y="1225"/>
                  </a:cubicBezTo>
                  <a:cubicBezTo>
                    <a:pt x="115" y="1237"/>
                    <a:pt x="75" y="1260"/>
                    <a:pt x="42" y="1291"/>
                  </a:cubicBezTo>
                  <a:lnTo>
                    <a:pt x="1" y="1291"/>
                  </a:lnTo>
                  <a:cubicBezTo>
                    <a:pt x="1" y="1291"/>
                    <a:pt x="163" y="1621"/>
                    <a:pt x="258" y="1650"/>
                  </a:cubicBezTo>
                  <a:lnTo>
                    <a:pt x="258" y="1625"/>
                  </a:lnTo>
                  <a:cubicBezTo>
                    <a:pt x="258" y="1616"/>
                    <a:pt x="258" y="1614"/>
                    <a:pt x="259" y="1614"/>
                  </a:cubicBezTo>
                  <a:cubicBezTo>
                    <a:pt x="261" y="1614"/>
                    <a:pt x="268" y="1625"/>
                    <a:pt x="286" y="1625"/>
                  </a:cubicBezTo>
                  <a:cubicBezTo>
                    <a:pt x="369" y="1584"/>
                    <a:pt x="447" y="1535"/>
                    <a:pt x="520" y="1481"/>
                  </a:cubicBezTo>
                  <a:lnTo>
                    <a:pt x="578" y="1428"/>
                  </a:lnTo>
                  <a:lnTo>
                    <a:pt x="971" y="1342"/>
                  </a:lnTo>
                  <a:lnTo>
                    <a:pt x="1008" y="1342"/>
                  </a:lnTo>
                  <a:cubicBezTo>
                    <a:pt x="1047" y="1342"/>
                    <a:pt x="1047" y="1342"/>
                    <a:pt x="1047" y="1300"/>
                  </a:cubicBezTo>
                  <a:cubicBezTo>
                    <a:pt x="1047" y="1300"/>
                    <a:pt x="1280" y="1157"/>
                    <a:pt x="1319" y="1123"/>
                  </a:cubicBezTo>
                  <a:lnTo>
                    <a:pt x="1333" y="1123"/>
                  </a:lnTo>
                  <a:cubicBezTo>
                    <a:pt x="1350" y="1103"/>
                    <a:pt x="1352" y="1100"/>
                    <a:pt x="1354" y="1100"/>
                  </a:cubicBezTo>
                  <a:cubicBezTo>
                    <a:pt x="1354" y="1100"/>
                    <a:pt x="1355" y="1100"/>
                    <a:pt x="1356" y="1100"/>
                  </a:cubicBezTo>
                  <a:cubicBezTo>
                    <a:pt x="1358" y="1100"/>
                    <a:pt x="1365" y="1098"/>
                    <a:pt x="1385" y="1081"/>
                  </a:cubicBezTo>
                  <a:cubicBezTo>
                    <a:pt x="1439" y="1038"/>
                    <a:pt x="1410" y="1038"/>
                    <a:pt x="1428" y="1033"/>
                  </a:cubicBezTo>
                  <a:cubicBezTo>
                    <a:pt x="1428" y="1033"/>
                    <a:pt x="1452" y="1033"/>
                    <a:pt x="1428" y="1005"/>
                  </a:cubicBezTo>
                  <a:cubicBezTo>
                    <a:pt x="1420" y="995"/>
                    <a:pt x="1421" y="992"/>
                    <a:pt x="1424" y="992"/>
                  </a:cubicBezTo>
                  <a:cubicBezTo>
                    <a:pt x="1430" y="992"/>
                    <a:pt x="1447" y="1005"/>
                    <a:pt x="1428" y="1005"/>
                  </a:cubicBezTo>
                  <a:cubicBezTo>
                    <a:pt x="1450" y="1005"/>
                    <a:pt x="1468" y="989"/>
                    <a:pt x="1470" y="967"/>
                  </a:cubicBezTo>
                  <a:lnTo>
                    <a:pt x="1509" y="967"/>
                  </a:lnTo>
                  <a:cubicBezTo>
                    <a:pt x="1525" y="954"/>
                    <a:pt x="1540" y="937"/>
                    <a:pt x="1551" y="919"/>
                  </a:cubicBezTo>
                  <a:cubicBezTo>
                    <a:pt x="1551" y="890"/>
                    <a:pt x="1670" y="800"/>
                    <a:pt x="1680" y="766"/>
                  </a:cubicBezTo>
                  <a:lnTo>
                    <a:pt x="1680" y="805"/>
                  </a:lnTo>
                  <a:cubicBezTo>
                    <a:pt x="1765" y="737"/>
                    <a:pt x="1855" y="675"/>
                    <a:pt x="1948" y="618"/>
                  </a:cubicBezTo>
                  <a:lnTo>
                    <a:pt x="1948" y="590"/>
                  </a:lnTo>
                  <a:lnTo>
                    <a:pt x="1924" y="590"/>
                  </a:lnTo>
                  <a:lnTo>
                    <a:pt x="1924" y="552"/>
                  </a:lnTo>
                  <a:cubicBezTo>
                    <a:pt x="1959" y="532"/>
                    <a:pt x="1992" y="512"/>
                    <a:pt x="2025" y="490"/>
                  </a:cubicBezTo>
                  <a:cubicBezTo>
                    <a:pt x="2025" y="490"/>
                    <a:pt x="2078" y="451"/>
                    <a:pt x="2087" y="423"/>
                  </a:cubicBezTo>
                  <a:cubicBezTo>
                    <a:pt x="2096" y="395"/>
                    <a:pt x="1900" y="65"/>
                    <a:pt x="1886" y="41"/>
                  </a:cubicBezTo>
                  <a:lnTo>
                    <a:pt x="1838" y="41"/>
                  </a:lnTo>
                  <a:cubicBezTo>
                    <a:pt x="1815" y="41"/>
                    <a:pt x="1838" y="41"/>
                    <a:pt x="1838" y="13"/>
                  </a:cubicBezTo>
                  <a:cubicBezTo>
                    <a:pt x="1838" y="3"/>
                    <a:pt x="1836" y="0"/>
                    <a:pt x="1832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783;p108">
              <a:extLst>
                <a:ext uri="{FF2B5EF4-FFF2-40B4-BE49-F238E27FC236}">
                  <a16:creationId xmlns:a16="http://schemas.microsoft.com/office/drawing/2014/main" id="{0A78DFA5-8FEF-64CF-A453-80C5F70D7386}"/>
                </a:ext>
              </a:extLst>
            </p:cNvPr>
            <p:cNvSpPr/>
            <p:nvPr/>
          </p:nvSpPr>
          <p:spPr>
            <a:xfrm>
              <a:off x="5221175" y="2423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784;p108">
              <a:extLst>
                <a:ext uri="{FF2B5EF4-FFF2-40B4-BE49-F238E27FC236}">
                  <a16:creationId xmlns:a16="http://schemas.microsoft.com/office/drawing/2014/main" id="{A082303D-1289-8288-C709-3435DDEB6E63}"/>
                </a:ext>
              </a:extLst>
            </p:cNvPr>
            <p:cNvSpPr/>
            <p:nvPr/>
          </p:nvSpPr>
          <p:spPr>
            <a:xfrm>
              <a:off x="5212975" y="2403500"/>
              <a:ext cx="20175" cy="22200"/>
            </a:xfrm>
            <a:custGeom>
              <a:avLst/>
              <a:gdLst/>
              <a:ahLst/>
              <a:cxnLst/>
              <a:rect l="l" t="t" r="r" b="b"/>
              <a:pathLst>
                <a:path w="807" h="888" extrusionOk="0">
                  <a:moveTo>
                    <a:pt x="703" y="513"/>
                  </a:moveTo>
                  <a:cubicBezTo>
                    <a:pt x="704" y="520"/>
                    <a:pt x="702" y="525"/>
                    <a:pt x="692" y="525"/>
                  </a:cubicBezTo>
                  <a:cubicBezTo>
                    <a:pt x="696" y="521"/>
                    <a:pt x="699" y="517"/>
                    <a:pt x="703" y="513"/>
                  </a:cubicBezTo>
                  <a:close/>
                  <a:moveTo>
                    <a:pt x="549" y="1"/>
                  </a:moveTo>
                  <a:cubicBezTo>
                    <a:pt x="525" y="1"/>
                    <a:pt x="453" y="101"/>
                    <a:pt x="434" y="120"/>
                  </a:cubicBezTo>
                  <a:cubicBezTo>
                    <a:pt x="391" y="159"/>
                    <a:pt x="351" y="203"/>
                    <a:pt x="315" y="249"/>
                  </a:cubicBezTo>
                  <a:lnTo>
                    <a:pt x="291" y="249"/>
                  </a:lnTo>
                  <a:lnTo>
                    <a:pt x="291" y="272"/>
                  </a:lnTo>
                  <a:cubicBezTo>
                    <a:pt x="260" y="308"/>
                    <a:pt x="220" y="337"/>
                    <a:pt x="176" y="357"/>
                  </a:cubicBezTo>
                  <a:lnTo>
                    <a:pt x="176" y="391"/>
                  </a:lnTo>
                  <a:cubicBezTo>
                    <a:pt x="176" y="391"/>
                    <a:pt x="110" y="439"/>
                    <a:pt x="99" y="453"/>
                  </a:cubicBezTo>
                  <a:lnTo>
                    <a:pt x="76" y="453"/>
                  </a:lnTo>
                  <a:cubicBezTo>
                    <a:pt x="79" y="464"/>
                    <a:pt x="79" y="476"/>
                    <a:pt x="76" y="486"/>
                  </a:cubicBezTo>
                  <a:lnTo>
                    <a:pt x="76" y="520"/>
                  </a:lnTo>
                  <a:cubicBezTo>
                    <a:pt x="76" y="520"/>
                    <a:pt x="34" y="520"/>
                    <a:pt x="28" y="548"/>
                  </a:cubicBezTo>
                  <a:lnTo>
                    <a:pt x="0" y="548"/>
                  </a:lnTo>
                  <a:cubicBezTo>
                    <a:pt x="86" y="669"/>
                    <a:pt x="182" y="782"/>
                    <a:pt x="287" y="887"/>
                  </a:cubicBezTo>
                  <a:cubicBezTo>
                    <a:pt x="322" y="871"/>
                    <a:pt x="355" y="852"/>
                    <a:pt x="387" y="830"/>
                  </a:cubicBezTo>
                  <a:lnTo>
                    <a:pt x="387" y="801"/>
                  </a:lnTo>
                  <a:cubicBezTo>
                    <a:pt x="387" y="801"/>
                    <a:pt x="544" y="687"/>
                    <a:pt x="549" y="687"/>
                  </a:cubicBezTo>
                  <a:lnTo>
                    <a:pt x="573" y="687"/>
                  </a:lnTo>
                  <a:cubicBezTo>
                    <a:pt x="613" y="667"/>
                    <a:pt x="651" y="641"/>
                    <a:pt x="682" y="610"/>
                  </a:cubicBezTo>
                  <a:lnTo>
                    <a:pt x="692" y="610"/>
                  </a:lnTo>
                  <a:lnTo>
                    <a:pt x="692" y="582"/>
                  </a:lnTo>
                  <a:cubicBezTo>
                    <a:pt x="692" y="582"/>
                    <a:pt x="714" y="540"/>
                    <a:pt x="706" y="511"/>
                  </a:cubicBezTo>
                  <a:lnTo>
                    <a:pt x="706" y="511"/>
                  </a:lnTo>
                  <a:cubicBezTo>
                    <a:pt x="732" y="484"/>
                    <a:pt x="761" y="460"/>
                    <a:pt x="793" y="439"/>
                  </a:cubicBezTo>
                  <a:lnTo>
                    <a:pt x="769" y="439"/>
                  </a:lnTo>
                  <a:lnTo>
                    <a:pt x="769" y="411"/>
                  </a:lnTo>
                  <a:cubicBezTo>
                    <a:pt x="783" y="404"/>
                    <a:pt x="796" y="395"/>
                    <a:pt x="807" y="382"/>
                  </a:cubicBezTo>
                  <a:lnTo>
                    <a:pt x="807" y="344"/>
                  </a:lnTo>
                  <a:cubicBezTo>
                    <a:pt x="807" y="305"/>
                    <a:pt x="564" y="24"/>
                    <a:pt x="549" y="1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785;p108">
              <a:extLst>
                <a:ext uri="{FF2B5EF4-FFF2-40B4-BE49-F238E27FC236}">
                  <a16:creationId xmlns:a16="http://schemas.microsoft.com/office/drawing/2014/main" id="{6B2F08D4-3ED5-3486-40EC-B20E1D1CC7CA}"/>
                </a:ext>
              </a:extLst>
            </p:cNvPr>
            <p:cNvSpPr/>
            <p:nvPr/>
          </p:nvSpPr>
          <p:spPr>
            <a:xfrm>
              <a:off x="5027500" y="2454100"/>
              <a:ext cx="150" cy="625"/>
            </a:xfrm>
            <a:custGeom>
              <a:avLst/>
              <a:gdLst/>
              <a:ahLst/>
              <a:cxnLst/>
              <a:rect l="l" t="t" r="r" b="b"/>
              <a:pathLst>
                <a:path w="6" h="25" extrusionOk="0">
                  <a:moveTo>
                    <a:pt x="5" y="1"/>
                  </a:moveTo>
                  <a:cubicBezTo>
                    <a:pt x="1" y="7"/>
                    <a:pt x="1" y="16"/>
                    <a:pt x="5" y="24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786;p108">
              <a:extLst>
                <a:ext uri="{FF2B5EF4-FFF2-40B4-BE49-F238E27FC236}">
                  <a16:creationId xmlns:a16="http://schemas.microsoft.com/office/drawing/2014/main" id="{FB4F6CB8-026A-4C06-0AE9-8332AE6DE63F}"/>
                </a:ext>
              </a:extLst>
            </p:cNvPr>
            <p:cNvSpPr/>
            <p:nvPr/>
          </p:nvSpPr>
          <p:spPr>
            <a:xfrm>
              <a:off x="5026675" y="2446700"/>
              <a:ext cx="31400" cy="29625"/>
            </a:xfrm>
            <a:custGeom>
              <a:avLst/>
              <a:gdLst/>
              <a:ahLst/>
              <a:cxnLst/>
              <a:rect l="l" t="t" r="r" b="b"/>
              <a:pathLst>
                <a:path w="1256" h="1185" extrusionOk="0">
                  <a:moveTo>
                    <a:pt x="374" y="1"/>
                  </a:moveTo>
                  <a:cubicBezTo>
                    <a:pt x="239" y="64"/>
                    <a:pt x="114" y="144"/>
                    <a:pt x="1" y="239"/>
                  </a:cubicBezTo>
                  <a:lnTo>
                    <a:pt x="1" y="264"/>
                  </a:lnTo>
                  <a:cubicBezTo>
                    <a:pt x="27" y="319"/>
                    <a:pt x="57" y="373"/>
                    <a:pt x="91" y="425"/>
                  </a:cubicBezTo>
                  <a:lnTo>
                    <a:pt x="130" y="464"/>
                  </a:lnTo>
                  <a:lnTo>
                    <a:pt x="214" y="655"/>
                  </a:lnTo>
                  <a:lnTo>
                    <a:pt x="214" y="683"/>
                  </a:lnTo>
                  <a:cubicBezTo>
                    <a:pt x="214" y="696"/>
                    <a:pt x="214" y="702"/>
                    <a:pt x="218" y="702"/>
                  </a:cubicBezTo>
                  <a:cubicBezTo>
                    <a:pt x="222" y="702"/>
                    <a:pt x="230" y="695"/>
                    <a:pt x="248" y="683"/>
                  </a:cubicBezTo>
                  <a:cubicBezTo>
                    <a:pt x="285" y="746"/>
                    <a:pt x="332" y="805"/>
                    <a:pt x="386" y="855"/>
                  </a:cubicBezTo>
                  <a:lnTo>
                    <a:pt x="386" y="869"/>
                  </a:lnTo>
                  <a:cubicBezTo>
                    <a:pt x="424" y="869"/>
                    <a:pt x="386" y="869"/>
                    <a:pt x="420" y="897"/>
                  </a:cubicBezTo>
                  <a:cubicBezTo>
                    <a:pt x="431" y="907"/>
                    <a:pt x="439" y="910"/>
                    <a:pt x="444" y="910"/>
                  </a:cubicBezTo>
                  <a:cubicBezTo>
                    <a:pt x="454" y="910"/>
                    <a:pt x="455" y="897"/>
                    <a:pt x="458" y="897"/>
                  </a:cubicBezTo>
                  <a:lnTo>
                    <a:pt x="482" y="897"/>
                  </a:lnTo>
                  <a:cubicBezTo>
                    <a:pt x="481" y="910"/>
                    <a:pt x="492" y="922"/>
                    <a:pt x="505" y="922"/>
                  </a:cubicBezTo>
                  <a:cubicBezTo>
                    <a:pt x="507" y="922"/>
                    <a:pt x="509" y="922"/>
                    <a:pt x="510" y="921"/>
                  </a:cubicBezTo>
                  <a:lnTo>
                    <a:pt x="510" y="949"/>
                  </a:lnTo>
                  <a:lnTo>
                    <a:pt x="549" y="949"/>
                  </a:lnTo>
                  <a:cubicBezTo>
                    <a:pt x="575" y="949"/>
                    <a:pt x="646" y="997"/>
                    <a:pt x="677" y="997"/>
                  </a:cubicBezTo>
                  <a:cubicBezTo>
                    <a:pt x="679" y="997"/>
                    <a:pt x="680" y="997"/>
                    <a:pt x="682" y="997"/>
                  </a:cubicBezTo>
                  <a:lnTo>
                    <a:pt x="682" y="997"/>
                  </a:lnTo>
                  <a:lnTo>
                    <a:pt x="654" y="1022"/>
                  </a:lnTo>
                  <a:cubicBezTo>
                    <a:pt x="654" y="1022"/>
                    <a:pt x="802" y="1131"/>
                    <a:pt x="821" y="1155"/>
                  </a:cubicBezTo>
                  <a:lnTo>
                    <a:pt x="845" y="1155"/>
                  </a:lnTo>
                  <a:lnTo>
                    <a:pt x="845" y="1127"/>
                  </a:lnTo>
                  <a:lnTo>
                    <a:pt x="878" y="1127"/>
                  </a:lnTo>
                  <a:cubicBezTo>
                    <a:pt x="887" y="1127"/>
                    <a:pt x="917" y="1155"/>
                    <a:pt x="936" y="1174"/>
                  </a:cubicBezTo>
                  <a:cubicBezTo>
                    <a:pt x="936" y="1174"/>
                    <a:pt x="951" y="1185"/>
                    <a:pt x="967" y="1185"/>
                  </a:cubicBezTo>
                  <a:cubicBezTo>
                    <a:pt x="976" y="1185"/>
                    <a:pt x="985" y="1182"/>
                    <a:pt x="992" y="1174"/>
                  </a:cubicBezTo>
                  <a:lnTo>
                    <a:pt x="1256" y="835"/>
                  </a:lnTo>
                  <a:lnTo>
                    <a:pt x="1232" y="835"/>
                  </a:lnTo>
                  <a:cubicBezTo>
                    <a:pt x="1232" y="827"/>
                    <a:pt x="1228" y="825"/>
                    <a:pt x="1223" y="825"/>
                  </a:cubicBezTo>
                  <a:cubicBezTo>
                    <a:pt x="1213" y="825"/>
                    <a:pt x="1197" y="835"/>
                    <a:pt x="1194" y="835"/>
                  </a:cubicBezTo>
                  <a:lnTo>
                    <a:pt x="1194" y="812"/>
                  </a:lnTo>
                  <a:lnTo>
                    <a:pt x="1003" y="678"/>
                  </a:lnTo>
                  <a:cubicBezTo>
                    <a:pt x="955" y="644"/>
                    <a:pt x="864" y="559"/>
                    <a:pt x="812" y="525"/>
                  </a:cubicBezTo>
                  <a:cubicBezTo>
                    <a:pt x="789" y="511"/>
                    <a:pt x="786" y="509"/>
                    <a:pt x="789" y="509"/>
                  </a:cubicBezTo>
                  <a:cubicBezTo>
                    <a:pt x="791" y="509"/>
                    <a:pt x="794" y="509"/>
                    <a:pt x="797" y="509"/>
                  </a:cubicBezTo>
                  <a:cubicBezTo>
                    <a:pt x="804" y="509"/>
                    <a:pt x="812" y="507"/>
                    <a:pt x="812" y="496"/>
                  </a:cubicBezTo>
                  <a:lnTo>
                    <a:pt x="778" y="496"/>
                  </a:lnTo>
                  <a:cubicBezTo>
                    <a:pt x="726" y="452"/>
                    <a:pt x="683" y="399"/>
                    <a:pt x="649" y="339"/>
                  </a:cubicBezTo>
                  <a:cubicBezTo>
                    <a:pt x="625" y="339"/>
                    <a:pt x="625" y="311"/>
                    <a:pt x="606" y="306"/>
                  </a:cubicBezTo>
                  <a:cubicBezTo>
                    <a:pt x="606" y="306"/>
                    <a:pt x="544" y="205"/>
                    <a:pt x="526" y="192"/>
                  </a:cubicBezTo>
                  <a:lnTo>
                    <a:pt x="526" y="158"/>
                  </a:lnTo>
                  <a:cubicBezTo>
                    <a:pt x="526" y="147"/>
                    <a:pt x="522" y="143"/>
                    <a:pt x="517" y="143"/>
                  </a:cubicBezTo>
                  <a:cubicBezTo>
                    <a:pt x="507" y="143"/>
                    <a:pt x="491" y="158"/>
                    <a:pt x="488" y="158"/>
                  </a:cubicBezTo>
                  <a:cubicBezTo>
                    <a:pt x="470" y="153"/>
                    <a:pt x="454" y="145"/>
                    <a:pt x="439" y="134"/>
                  </a:cubicBezTo>
                  <a:cubicBezTo>
                    <a:pt x="429" y="124"/>
                    <a:pt x="420" y="112"/>
                    <a:pt x="411" y="100"/>
                  </a:cubicBezTo>
                  <a:cubicBezTo>
                    <a:pt x="406" y="91"/>
                    <a:pt x="411" y="48"/>
                    <a:pt x="374" y="29"/>
                  </a:cubicBezTo>
                  <a:lnTo>
                    <a:pt x="3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787;p108">
              <a:extLst>
                <a:ext uri="{FF2B5EF4-FFF2-40B4-BE49-F238E27FC236}">
                  <a16:creationId xmlns:a16="http://schemas.microsoft.com/office/drawing/2014/main" id="{8D41806E-79F6-0A01-3A56-97996178D222}"/>
                </a:ext>
              </a:extLst>
            </p:cNvPr>
            <p:cNvSpPr/>
            <p:nvPr/>
          </p:nvSpPr>
          <p:spPr>
            <a:xfrm>
              <a:off x="5055675" y="2428300"/>
              <a:ext cx="250" cy="600"/>
            </a:xfrm>
            <a:custGeom>
              <a:avLst/>
              <a:gdLst/>
              <a:ahLst/>
              <a:cxnLst/>
              <a:rect l="l" t="t" r="r" b="b"/>
              <a:pathLst>
                <a:path w="10" h="24" extrusionOk="0">
                  <a:moveTo>
                    <a:pt x="5" y="0"/>
                  </a:moveTo>
                  <a:cubicBezTo>
                    <a:pt x="1" y="8"/>
                    <a:pt x="1" y="17"/>
                    <a:pt x="5" y="24"/>
                  </a:cubicBezTo>
                  <a:cubicBezTo>
                    <a:pt x="5" y="24"/>
                    <a:pt x="10" y="6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788;p108">
              <a:extLst>
                <a:ext uri="{FF2B5EF4-FFF2-40B4-BE49-F238E27FC236}">
                  <a16:creationId xmlns:a16="http://schemas.microsoft.com/office/drawing/2014/main" id="{2EA823C2-152C-EA8B-5BB0-907670B1677C}"/>
                </a:ext>
              </a:extLst>
            </p:cNvPr>
            <p:cNvSpPr/>
            <p:nvPr/>
          </p:nvSpPr>
          <p:spPr>
            <a:xfrm>
              <a:off x="5055675" y="2428925"/>
              <a:ext cx="25" cy="125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0"/>
                  </a:moveTo>
                  <a:lnTo>
                    <a:pt x="1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789;p108">
              <a:extLst>
                <a:ext uri="{FF2B5EF4-FFF2-40B4-BE49-F238E27FC236}">
                  <a16:creationId xmlns:a16="http://schemas.microsoft.com/office/drawing/2014/main" id="{98FB5122-5D43-0D7B-0313-D1BAE92B4F0C}"/>
                </a:ext>
              </a:extLst>
            </p:cNvPr>
            <p:cNvSpPr/>
            <p:nvPr/>
          </p:nvSpPr>
          <p:spPr>
            <a:xfrm>
              <a:off x="5056300" y="2420550"/>
              <a:ext cx="32475" cy="32725"/>
            </a:xfrm>
            <a:custGeom>
              <a:avLst/>
              <a:gdLst/>
              <a:ahLst/>
              <a:cxnLst/>
              <a:rect l="l" t="t" r="r" b="b"/>
              <a:pathLst>
                <a:path w="1299" h="1309" extrusionOk="0">
                  <a:moveTo>
                    <a:pt x="448" y="1036"/>
                  </a:moveTo>
                  <a:cubicBezTo>
                    <a:pt x="448" y="1041"/>
                    <a:pt x="449" y="1044"/>
                    <a:pt x="450" y="1045"/>
                  </a:cubicBezTo>
                  <a:lnTo>
                    <a:pt x="450" y="1045"/>
                  </a:lnTo>
                  <a:cubicBezTo>
                    <a:pt x="448" y="1041"/>
                    <a:pt x="448" y="1037"/>
                    <a:pt x="448" y="1036"/>
                  </a:cubicBezTo>
                  <a:close/>
                  <a:moveTo>
                    <a:pt x="397" y="1"/>
                  </a:moveTo>
                  <a:cubicBezTo>
                    <a:pt x="256" y="47"/>
                    <a:pt x="121" y="115"/>
                    <a:pt x="1" y="202"/>
                  </a:cubicBezTo>
                  <a:cubicBezTo>
                    <a:pt x="20" y="268"/>
                    <a:pt x="48" y="334"/>
                    <a:pt x="86" y="393"/>
                  </a:cubicBezTo>
                  <a:lnTo>
                    <a:pt x="125" y="440"/>
                  </a:lnTo>
                  <a:lnTo>
                    <a:pt x="161" y="732"/>
                  </a:lnTo>
                  <a:lnTo>
                    <a:pt x="161" y="760"/>
                  </a:lnTo>
                  <a:cubicBezTo>
                    <a:pt x="161" y="774"/>
                    <a:pt x="161" y="781"/>
                    <a:pt x="165" y="781"/>
                  </a:cubicBezTo>
                  <a:cubicBezTo>
                    <a:pt x="169" y="781"/>
                    <a:pt x="178" y="774"/>
                    <a:pt x="195" y="760"/>
                  </a:cubicBezTo>
                  <a:cubicBezTo>
                    <a:pt x="237" y="832"/>
                    <a:pt x="286" y="901"/>
                    <a:pt x="343" y="964"/>
                  </a:cubicBezTo>
                  <a:lnTo>
                    <a:pt x="343" y="979"/>
                  </a:lnTo>
                  <a:cubicBezTo>
                    <a:pt x="381" y="1003"/>
                    <a:pt x="343" y="979"/>
                    <a:pt x="377" y="1013"/>
                  </a:cubicBezTo>
                  <a:cubicBezTo>
                    <a:pt x="390" y="1026"/>
                    <a:pt x="399" y="1028"/>
                    <a:pt x="406" y="1028"/>
                  </a:cubicBezTo>
                  <a:cubicBezTo>
                    <a:pt x="411" y="1028"/>
                    <a:pt x="414" y="1027"/>
                    <a:pt x="417" y="1027"/>
                  </a:cubicBezTo>
                  <a:cubicBezTo>
                    <a:pt x="420" y="1027"/>
                    <a:pt x="422" y="1029"/>
                    <a:pt x="424" y="1036"/>
                  </a:cubicBezTo>
                  <a:lnTo>
                    <a:pt x="448" y="1036"/>
                  </a:lnTo>
                  <a:cubicBezTo>
                    <a:pt x="464" y="1036"/>
                    <a:pt x="458" y="1047"/>
                    <a:pt x="453" y="1047"/>
                  </a:cubicBezTo>
                  <a:cubicBezTo>
                    <a:pt x="452" y="1047"/>
                    <a:pt x="451" y="1047"/>
                    <a:pt x="450" y="1045"/>
                  </a:cubicBezTo>
                  <a:lnTo>
                    <a:pt x="450" y="1045"/>
                  </a:lnTo>
                  <a:cubicBezTo>
                    <a:pt x="453" y="1052"/>
                    <a:pt x="460" y="1061"/>
                    <a:pt x="478" y="1061"/>
                  </a:cubicBezTo>
                  <a:cubicBezTo>
                    <a:pt x="481" y="1061"/>
                    <a:pt x="483" y="1061"/>
                    <a:pt x="486" y="1060"/>
                  </a:cubicBezTo>
                  <a:lnTo>
                    <a:pt x="486" y="1088"/>
                  </a:lnTo>
                  <a:lnTo>
                    <a:pt x="525" y="1088"/>
                  </a:lnTo>
                  <a:cubicBezTo>
                    <a:pt x="552" y="1088"/>
                    <a:pt x="638" y="1142"/>
                    <a:pt x="669" y="1142"/>
                  </a:cubicBezTo>
                  <a:cubicBezTo>
                    <a:pt x="670" y="1142"/>
                    <a:pt x="672" y="1142"/>
                    <a:pt x="673" y="1142"/>
                  </a:cubicBezTo>
                  <a:lnTo>
                    <a:pt x="673" y="1142"/>
                  </a:lnTo>
                  <a:cubicBezTo>
                    <a:pt x="673" y="1142"/>
                    <a:pt x="669" y="1145"/>
                    <a:pt x="664" y="1148"/>
                  </a:cubicBezTo>
                  <a:lnTo>
                    <a:pt x="664" y="1148"/>
                  </a:lnTo>
                  <a:cubicBezTo>
                    <a:pt x="654" y="1142"/>
                    <a:pt x="646" y="1138"/>
                    <a:pt x="642" y="1138"/>
                  </a:cubicBezTo>
                  <a:cubicBezTo>
                    <a:pt x="640" y="1138"/>
                    <a:pt x="639" y="1139"/>
                    <a:pt x="639" y="1142"/>
                  </a:cubicBezTo>
                  <a:cubicBezTo>
                    <a:pt x="639" y="1151"/>
                    <a:pt x="643" y="1154"/>
                    <a:pt x="648" y="1154"/>
                  </a:cubicBezTo>
                  <a:cubicBezTo>
                    <a:pt x="653" y="1154"/>
                    <a:pt x="659" y="1151"/>
                    <a:pt x="664" y="1148"/>
                  </a:cubicBezTo>
                  <a:lnTo>
                    <a:pt x="664" y="1148"/>
                  </a:lnTo>
                  <a:cubicBezTo>
                    <a:pt x="713" y="1179"/>
                    <a:pt x="817" y="1271"/>
                    <a:pt x="835" y="1289"/>
                  </a:cubicBezTo>
                  <a:lnTo>
                    <a:pt x="859" y="1289"/>
                  </a:lnTo>
                  <a:lnTo>
                    <a:pt x="859" y="1261"/>
                  </a:lnTo>
                  <a:lnTo>
                    <a:pt x="893" y="1261"/>
                  </a:lnTo>
                  <a:cubicBezTo>
                    <a:pt x="926" y="1261"/>
                    <a:pt x="940" y="1289"/>
                    <a:pt x="964" y="1309"/>
                  </a:cubicBezTo>
                  <a:lnTo>
                    <a:pt x="1026" y="1309"/>
                  </a:lnTo>
                  <a:cubicBezTo>
                    <a:pt x="1050" y="1309"/>
                    <a:pt x="1260" y="983"/>
                    <a:pt x="1275" y="955"/>
                  </a:cubicBezTo>
                  <a:lnTo>
                    <a:pt x="1298" y="955"/>
                  </a:lnTo>
                  <a:lnTo>
                    <a:pt x="1298" y="931"/>
                  </a:lnTo>
                  <a:lnTo>
                    <a:pt x="1257" y="931"/>
                  </a:lnTo>
                  <a:lnTo>
                    <a:pt x="1257" y="908"/>
                  </a:lnTo>
                  <a:cubicBezTo>
                    <a:pt x="1223" y="884"/>
                    <a:pt x="1079" y="798"/>
                    <a:pt x="1047" y="770"/>
                  </a:cubicBezTo>
                  <a:lnTo>
                    <a:pt x="835" y="603"/>
                  </a:lnTo>
                  <a:lnTo>
                    <a:pt x="835" y="569"/>
                  </a:lnTo>
                  <a:cubicBezTo>
                    <a:pt x="835" y="559"/>
                    <a:pt x="835" y="556"/>
                    <a:pt x="834" y="556"/>
                  </a:cubicBezTo>
                  <a:cubicBezTo>
                    <a:pt x="832" y="556"/>
                    <a:pt x="824" y="569"/>
                    <a:pt x="803" y="569"/>
                  </a:cubicBezTo>
                  <a:cubicBezTo>
                    <a:pt x="749" y="516"/>
                    <a:pt x="705" y="455"/>
                    <a:pt x="674" y="387"/>
                  </a:cubicBezTo>
                  <a:cubicBezTo>
                    <a:pt x="646" y="387"/>
                    <a:pt x="646" y="354"/>
                    <a:pt x="625" y="349"/>
                  </a:cubicBezTo>
                  <a:cubicBezTo>
                    <a:pt x="625" y="349"/>
                    <a:pt x="559" y="235"/>
                    <a:pt x="539" y="215"/>
                  </a:cubicBezTo>
                  <a:lnTo>
                    <a:pt x="539" y="181"/>
                  </a:lnTo>
                  <a:cubicBezTo>
                    <a:pt x="534" y="185"/>
                    <a:pt x="527" y="187"/>
                    <a:pt x="520" y="187"/>
                  </a:cubicBezTo>
                  <a:cubicBezTo>
                    <a:pt x="513" y="187"/>
                    <a:pt x="507" y="185"/>
                    <a:pt x="501" y="181"/>
                  </a:cubicBezTo>
                  <a:cubicBezTo>
                    <a:pt x="482" y="181"/>
                    <a:pt x="465" y="168"/>
                    <a:pt x="459" y="149"/>
                  </a:cubicBezTo>
                  <a:cubicBezTo>
                    <a:pt x="449" y="136"/>
                    <a:pt x="439" y="124"/>
                    <a:pt x="431" y="110"/>
                  </a:cubicBezTo>
                  <a:cubicBezTo>
                    <a:pt x="426" y="100"/>
                    <a:pt x="431" y="48"/>
                    <a:pt x="397" y="29"/>
                  </a:cubicBez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790;p108">
              <a:extLst>
                <a:ext uri="{FF2B5EF4-FFF2-40B4-BE49-F238E27FC236}">
                  <a16:creationId xmlns:a16="http://schemas.microsoft.com/office/drawing/2014/main" id="{1FD527C7-9C2F-48BB-73E4-8A1E995E8B82}"/>
                </a:ext>
              </a:extLst>
            </p:cNvPr>
            <p:cNvSpPr/>
            <p:nvPr/>
          </p:nvSpPr>
          <p:spPr>
            <a:xfrm>
              <a:off x="4868175" y="2577250"/>
              <a:ext cx="375" cy="625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5" y="0"/>
                  </a:moveTo>
                  <a:cubicBezTo>
                    <a:pt x="1" y="7"/>
                    <a:pt x="1" y="16"/>
                    <a:pt x="5" y="24"/>
                  </a:cubicBezTo>
                  <a:cubicBezTo>
                    <a:pt x="5" y="24"/>
                    <a:pt x="14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91;p108">
              <a:extLst>
                <a:ext uri="{FF2B5EF4-FFF2-40B4-BE49-F238E27FC236}">
                  <a16:creationId xmlns:a16="http://schemas.microsoft.com/office/drawing/2014/main" id="{49D5BB51-AD68-4889-25E0-4AEC336B3079}"/>
                </a:ext>
              </a:extLst>
            </p:cNvPr>
            <p:cNvSpPr/>
            <p:nvPr/>
          </p:nvSpPr>
          <p:spPr>
            <a:xfrm>
              <a:off x="4866175" y="2565675"/>
              <a:ext cx="44050" cy="30125"/>
            </a:xfrm>
            <a:custGeom>
              <a:avLst/>
              <a:gdLst/>
              <a:ahLst/>
              <a:cxnLst/>
              <a:rect l="l" t="t" r="r" b="b"/>
              <a:pathLst>
                <a:path w="1762" h="1205" extrusionOk="0">
                  <a:moveTo>
                    <a:pt x="220" y="0"/>
                  </a:moveTo>
                  <a:cubicBezTo>
                    <a:pt x="127" y="115"/>
                    <a:pt x="54" y="245"/>
                    <a:pt x="1" y="383"/>
                  </a:cubicBezTo>
                  <a:lnTo>
                    <a:pt x="24" y="383"/>
                  </a:lnTo>
                  <a:cubicBezTo>
                    <a:pt x="79" y="432"/>
                    <a:pt x="137" y="475"/>
                    <a:pt x="201" y="512"/>
                  </a:cubicBezTo>
                  <a:lnTo>
                    <a:pt x="258" y="512"/>
                  </a:lnTo>
                  <a:cubicBezTo>
                    <a:pt x="258" y="512"/>
                    <a:pt x="472" y="740"/>
                    <a:pt x="472" y="746"/>
                  </a:cubicBezTo>
                  <a:lnTo>
                    <a:pt x="472" y="774"/>
                  </a:lnTo>
                  <a:cubicBezTo>
                    <a:pt x="472" y="783"/>
                    <a:pt x="475" y="786"/>
                    <a:pt x="480" y="786"/>
                  </a:cubicBezTo>
                  <a:cubicBezTo>
                    <a:pt x="489" y="786"/>
                    <a:pt x="505" y="774"/>
                    <a:pt x="515" y="774"/>
                  </a:cubicBezTo>
                  <a:cubicBezTo>
                    <a:pt x="582" y="827"/>
                    <a:pt x="654" y="874"/>
                    <a:pt x="729" y="916"/>
                  </a:cubicBezTo>
                  <a:lnTo>
                    <a:pt x="729" y="937"/>
                  </a:lnTo>
                  <a:lnTo>
                    <a:pt x="853" y="937"/>
                  </a:lnTo>
                  <a:cubicBezTo>
                    <a:pt x="858" y="937"/>
                    <a:pt x="853" y="960"/>
                    <a:pt x="853" y="960"/>
                  </a:cubicBezTo>
                  <a:lnTo>
                    <a:pt x="892" y="960"/>
                  </a:lnTo>
                  <a:lnTo>
                    <a:pt x="892" y="984"/>
                  </a:lnTo>
                  <a:cubicBezTo>
                    <a:pt x="900" y="986"/>
                    <a:pt x="908" y="987"/>
                    <a:pt x="916" y="987"/>
                  </a:cubicBezTo>
                  <a:cubicBezTo>
                    <a:pt x="924" y="987"/>
                    <a:pt x="931" y="986"/>
                    <a:pt x="939" y="984"/>
                  </a:cubicBezTo>
                  <a:cubicBezTo>
                    <a:pt x="965" y="984"/>
                    <a:pt x="1048" y="1018"/>
                    <a:pt x="1086" y="1018"/>
                  </a:cubicBezTo>
                  <a:cubicBezTo>
                    <a:pt x="1090" y="1018"/>
                    <a:pt x="1094" y="1018"/>
                    <a:pt x="1097" y="1017"/>
                  </a:cubicBezTo>
                  <a:lnTo>
                    <a:pt x="1097" y="1017"/>
                  </a:lnTo>
                  <a:lnTo>
                    <a:pt x="1069" y="1045"/>
                  </a:lnTo>
                  <a:cubicBezTo>
                    <a:pt x="1147" y="1085"/>
                    <a:pt x="1222" y="1130"/>
                    <a:pt x="1293" y="1179"/>
                  </a:cubicBezTo>
                  <a:lnTo>
                    <a:pt x="1317" y="1179"/>
                  </a:lnTo>
                  <a:lnTo>
                    <a:pt x="1317" y="1146"/>
                  </a:lnTo>
                  <a:lnTo>
                    <a:pt x="1350" y="1146"/>
                  </a:lnTo>
                  <a:cubicBezTo>
                    <a:pt x="1361" y="1146"/>
                    <a:pt x="1404" y="1174"/>
                    <a:pt x="1432" y="1194"/>
                  </a:cubicBezTo>
                  <a:cubicBezTo>
                    <a:pt x="1432" y="1194"/>
                    <a:pt x="1453" y="1205"/>
                    <a:pt x="1474" y="1205"/>
                  </a:cubicBezTo>
                  <a:cubicBezTo>
                    <a:pt x="1485" y="1205"/>
                    <a:pt x="1496" y="1202"/>
                    <a:pt x="1504" y="1194"/>
                  </a:cubicBezTo>
                  <a:lnTo>
                    <a:pt x="1757" y="845"/>
                  </a:lnTo>
                  <a:lnTo>
                    <a:pt x="1762" y="845"/>
                  </a:lnTo>
                  <a:cubicBezTo>
                    <a:pt x="1738" y="845"/>
                    <a:pt x="1762" y="845"/>
                    <a:pt x="1762" y="821"/>
                  </a:cubicBezTo>
                  <a:cubicBezTo>
                    <a:pt x="1762" y="813"/>
                    <a:pt x="1759" y="811"/>
                    <a:pt x="1755" y="811"/>
                  </a:cubicBezTo>
                  <a:cubicBezTo>
                    <a:pt x="1748" y="811"/>
                    <a:pt x="1736" y="821"/>
                    <a:pt x="1733" y="821"/>
                  </a:cubicBezTo>
                  <a:cubicBezTo>
                    <a:pt x="1733" y="809"/>
                    <a:pt x="1724" y="809"/>
                    <a:pt x="1712" y="809"/>
                  </a:cubicBezTo>
                  <a:cubicBezTo>
                    <a:pt x="1701" y="809"/>
                    <a:pt x="1688" y="809"/>
                    <a:pt x="1680" y="798"/>
                  </a:cubicBezTo>
                  <a:lnTo>
                    <a:pt x="1652" y="798"/>
                  </a:lnTo>
                  <a:lnTo>
                    <a:pt x="1628" y="769"/>
                  </a:lnTo>
                  <a:cubicBezTo>
                    <a:pt x="1585" y="741"/>
                    <a:pt x="1395" y="645"/>
                    <a:pt x="1346" y="621"/>
                  </a:cubicBezTo>
                  <a:cubicBezTo>
                    <a:pt x="1249" y="564"/>
                    <a:pt x="1148" y="513"/>
                    <a:pt x="1045" y="468"/>
                  </a:cubicBezTo>
                  <a:cubicBezTo>
                    <a:pt x="1045" y="468"/>
                    <a:pt x="1022" y="468"/>
                    <a:pt x="1012" y="435"/>
                  </a:cubicBezTo>
                  <a:lnTo>
                    <a:pt x="964" y="435"/>
                  </a:lnTo>
                  <a:cubicBezTo>
                    <a:pt x="879" y="393"/>
                    <a:pt x="802" y="342"/>
                    <a:pt x="730" y="281"/>
                  </a:cubicBezTo>
                  <a:cubicBezTo>
                    <a:pt x="702" y="281"/>
                    <a:pt x="682" y="281"/>
                    <a:pt x="658" y="258"/>
                  </a:cubicBezTo>
                  <a:cubicBezTo>
                    <a:pt x="634" y="258"/>
                    <a:pt x="525" y="167"/>
                    <a:pt x="495" y="157"/>
                  </a:cubicBezTo>
                  <a:cubicBezTo>
                    <a:pt x="467" y="157"/>
                    <a:pt x="495" y="157"/>
                    <a:pt x="467" y="129"/>
                  </a:cubicBezTo>
                  <a:cubicBezTo>
                    <a:pt x="461" y="133"/>
                    <a:pt x="454" y="136"/>
                    <a:pt x="446" y="136"/>
                  </a:cubicBezTo>
                  <a:cubicBezTo>
                    <a:pt x="439" y="136"/>
                    <a:pt x="432" y="133"/>
                    <a:pt x="425" y="129"/>
                  </a:cubicBezTo>
                  <a:cubicBezTo>
                    <a:pt x="415" y="130"/>
                    <a:pt x="405" y="131"/>
                    <a:pt x="394" y="131"/>
                  </a:cubicBezTo>
                  <a:cubicBezTo>
                    <a:pt x="384" y="131"/>
                    <a:pt x="373" y="130"/>
                    <a:pt x="363" y="129"/>
                  </a:cubicBezTo>
                  <a:cubicBezTo>
                    <a:pt x="342" y="126"/>
                    <a:pt x="321" y="115"/>
                    <a:pt x="306" y="101"/>
                  </a:cubicBezTo>
                  <a:cubicBezTo>
                    <a:pt x="306" y="101"/>
                    <a:pt x="258" y="49"/>
                    <a:pt x="220" y="39"/>
                  </a:cubicBezTo>
                  <a:lnTo>
                    <a:pt x="2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92;p108">
              <a:extLst>
                <a:ext uri="{FF2B5EF4-FFF2-40B4-BE49-F238E27FC236}">
                  <a16:creationId xmlns:a16="http://schemas.microsoft.com/office/drawing/2014/main" id="{72A4F14F-3B99-22CE-7F5B-7E77811BC434}"/>
                </a:ext>
              </a:extLst>
            </p:cNvPr>
            <p:cNvSpPr/>
            <p:nvPr/>
          </p:nvSpPr>
          <p:spPr>
            <a:xfrm>
              <a:off x="4895275" y="2545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93;p108">
              <a:extLst>
                <a:ext uri="{FF2B5EF4-FFF2-40B4-BE49-F238E27FC236}">
                  <a16:creationId xmlns:a16="http://schemas.microsoft.com/office/drawing/2014/main" id="{66B195D0-72DA-A8DC-322B-E174D206D256}"/>
                </a:ext>
              </a:extLst>
            </p:cNvPr>
            <p:cNvSpPr/>
            <p:nvPr/>
          </p:nvSpPr>
          <p:spPr>
            <a:xfrm>
              <a:off x="4895625" y="2546175"/>
              <a:ext cx="25" cy="150"/>
            </a:xfrm>
            <a:custGeom>
              <a:avLst/>
              <a:gdLst/>
              <a:ahLst/>
              <a:cxnLst/>
              <a:rect l="l" t="t" r="r" b="b"/>
              <a:pathLst>
                <a:path w="1" h="6" extrusionOk="0">
                  <a:moveTo>
                    <a:pt x="1" y="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94;p108">
              <a:extLst>
                <a:ext uri="{FF2B5EF4-FFF2-40B4-BE49-F238E27FC236}">
                  <a16:creationId xmlns:a16="http://schemas.microsoft.com/office/drawing/2014/main" id="{80B0F8D3-9E98-34DB-0C80-7B05DDAA4BC2}"/>
                </a:ext>
              </a:extLst>
            </p:cNvPr>
            <p:cNvSpPr/>
            <p:nvPr/>
          </p:nvSpPr>
          <p:spPr>
            <a:xfrm>
              <a:off x="4893375" y="2534750"/>
              <a:ext cx="34150" cy="16600"/>
            </a:xfrm>
            <a:custGeom>
              <a:avLst/>
              <a:gdLst/>
              <a:ahLst/>
              <a:cxnLst/>
              <a:rect l="l" t="t" r="r" b="b"/>
              <a:pathLst>
                <a:path w="1366" h="664" extrusionOk="0">
                  <a:moveTo>
                    <a:pt x="82" y="0"/>
                  </a:moveTo>
                  <a:cubicBezTo>
                    <a:pt x="35" y="140"/>
                    <a:pt x="8" y="287"/>
                    <a:pt x="0" y="435"/>
                  </a:cubicBezTo>
                  <a:cubicBezTo>
                    <a:pt x="52" y="458"/>
                    <a:pt x="108" y="475"/>
                    <a:pt x="163" y="487"/>
                  </a:cubicBezTo>
                  <a:cubicBezTo>
                    <a:pt x="171" y="488"/>
                    <a:pt x="179" y="489"/>
                    <a:pt x="187" y="489"/>
                  </a:cubicBezTo>
                  <a:cubicBezTo>
                    <a:pt x="195" y="489"/>
                    <a:pt x="203" y="488"/>
                    <a:pt x="211" y="487"/>
                  </a:cubicBezTo>
                  <a:cubicBezTo>
                    <a:pt x="211" y="487"/>
                    <a:pt x="421" y="558"/>
                    <a:pt x="421" y="563"/>
                  </a:cubicBezTo>
                  <a:lnTo>
                    <a:pt x="454" y="563"/>
                  </a:lnTo>
                  <a:cubicBezTo>
                    <a:pt x="515" y="585"/>
                    <a:pt x="580" y="602"/>
                    <a:pt x="645" y="610"/>
                  </a:cubicBezTo>
                  <a:lnTo>
                    <a:pt x="645" y="621"/>
                  </a:lnTo>
                  <a:lnTo>
                    <a:pt x="783" y="621"/>
                  </a:lnTo>
                  <a:cubicBezTo>
                    <a:pt x="783" y="621"/>
                    <a:pt x="888" y="621"/>
                    <a:pt x="907" y="592"/>
                  </a:cubicBezTo>
                  <a:lnTo>
                    <a:pt x="907" y="625"/>
                  </a:lnTo>
                  <a:cubicBezTo>
                    <a:pt x="973" y="633"/>
                    <a:pt x="1036" y="645"/>
                    <a:pt x="1099" y="663"/>
                  </a:cubicBezTo>
                  <a:lnTo>
                    <a:pt x="1099" y="654"/>
                  </a:lnTo>
                  <a:cubicBezTo>
                    <a:pt x="1099" y="654"/>
                    <a:pt x="1099" y="643"/>
                    <a:pt x="1106" y="643"/>
                  </a:cubicBezTo>
                  <a:cubicBezTo>
                    <a:pt x="1110" y="643"/>
                    <a:pt x="1115" y="646"/>
                    <a:pt x="1123" y="654"/>
                  </a:cubicBezTo>
                  <a:lnTo>
                    <a:pt x="1247" y="654"/>
                  </a:lnTo>
                  <a:cubicBezTo>
                    <a:pt x="1267" y="654"/>
                    <a:pt x="1361" y="267"/>
                    <a:pt x="1366" y="239"/>
                  </a:cubicBezTo>
                  <a:lnTo>
                    <a:pt x="1366" y="215"/>
                  </a:lnTo>
                  <a:lnTo>
                    <a:pt x="1276" y="215"/>
                  </a:lnTo>
                  <a:cubicBezTo>
                    <a:pt x="1197" y="198"/>
                    <a:pt x="1116" y="187"/>
                    <a:pt x="1037" y="181"/>
                  </a:cubicBezTo>
                  <a:cubicBezTo>
                    <a:pt x="951" y="166"/>
                    <a:pt x="866" y="157"/>
                    <a:pt x="779" y="153"/>
                  </a:cubicBezTo>
                  <a:lnTo>
                    <a:pt x="717" y="153"/>
                  </a:lnTo>
                  <a:cubicBezTo>
                    <a:pt x="644" y="144"/>
                    <a:pt x="573" y="125"/>
                    <a:pt x="506" y="95"/>
                  </a:cubicBezTo>
                  <a:lnTo>
                    <a:pt x="449" y="95"/>
                  </a:lnTo>
                  <a:cubicBezTo>
                    <a:pt x="400" y="87"/>
                    <a:pt x="353" y="76"/>
                    <a:pt x="305" y="63"/>
                  </a:cubicBezTo>
                  <a:lnTo>
                    <a:pt x="277" y="63"/>
                  </a:lnTo>
                  <a:cubicBezTo>
                    <a:pt x="274" y="64"/>
                    <a:pt x="270" y="65"/>
                    <a:pt x="266" y="65"/>
                  </a:cubicBezTo>
                  <a:cubicBezTo>
                    <a:pt x="262" y="65"/>
                    <a:pt x="257" y="64"/>
                    <a:pt x="253" y="63"/>
                  </a:cubicBezTo>
                  <a:lnTo>
                    <a:pt x="163" y="63"/>
                  </a:lnTo>
                  <a:cubicBezTo>
                    <a:pt x="159" y="63"/>
                    <a:pt x="122" y="34"/>
                    <a:pt x="90" y="34"/>
                  </a:cubicBezTo>
                  <a:cubicBezTo>
                    <a:pt x="87" y="34"/>
                    <a:pt x="84" y="34"/>
                    <a:pt x="82" y="34"/>
                  </a:cubicBezTo>
                  <a:lnTo>
                    <a:pt x="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95;p108">
              <a:extLst>
                <a:ext uri="{FF2B5EF4-FFF2-40B4-BE49-F238E27FC236}">
                  <a16:creationId xmlns:a16="http://schemas.microsoft.com/office/drawing/2014/main" id="{054538B3-CA14-26FA-0FFA-E366943C1AC0}"/>
                </a:ext>
              </a:extLst>
            </p:cNvPr>
            <p:cNvSpPr/>
            <p:nvPr/>
          </p:nvSpPr>
          <p:spPr>
            <a:xfrm>
              <a:off x="4901725" y="2497775"/>
              <a:ext cx="725" cy="150"/>
            </a:xfrm>
            <a:custGeom>
              <a:avLst/>
              <a:gdLst/>
              <a:ahLst/>
              <a:cxnLst/>
              <a:rect l="l" t="t" r="r" b="b"/>
              <a:pathLst>
                <a:path w="29" h="6" extrusionOk="0">
                  <a:moveTo>
                    <a:pt x="15" y="0"/>
                  </a:moveTo>
                  <a:cubicBezTo>
                    <a:pt x="10" y="0"/>
                    <a:pt x="5" y="1"/>
                    <a:pt x="1" y="2"/>
                  </a:cubicBezTo>
                  <a:cubicBezTo>
                    <a:pt x="5" y="4"/>
                    <a:pt x="10" y="5"/>
                    <a:pt x="15" y="5"/>
                  </a:cubicBezTo>
                  <a:cubicBezTo>
                    <a:pt x="20" y="5"/>
                    <a:pt x="24" y="4"/>
                    <a:pt x="29" y="2"/>
                  </a:cubicBezTo>
                  <a:cubicBezTo>
                    <a:pt x="24" y="1"/>
                    <a:pt x="20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96;p108">
              <a:extLst>
                <a:ext uri="{FF2B5EF4-FFF2-40B4-BE49-F238E27FC236}">
                  <a16:creationId xmlns:a16="http://schemas.microsoft.com/office/drawing/2014/main" id="{45E7614F-3392-1029-8FD1-991A5F007811}"/>
                </a:ext>
              </a:extLst>
            </p:cNvPr>
            <p:cNvSpPr/>
            <p:nvPr/>
          </p:nvSpPr>
          <p:spPr>
            <a:xfrm>
              <a:off x="4897175" y="2476825"/>
              <a:ext cx="41075" cy="22575"/>
            </a:xfrm>
            <a:custGeom>
              <a:avLst/>
              <a:gdLst/>
              <a:ahLst/>
              <a:cxnLst/>
              <a:rect l="l" t="t" r="r" b="b"/>
              <a:pathLst>
                <a:path w="1643" h="903" extrusionOk="0">
                  <a:moveTo>
                    <a:pt x="1424" y="1"/>
                  </a:moveTo>
                  <a:cubicBezTo>
                    <a:pt x="1372" y="1"/>
                    <a:pt x="1186" y="87"/>
                    <a:pt x="1137" y="100"/>
                  </a:cubicBezTo>
                  <a:cubicBezTo>
                    <a:pt x="1066" y="128"/>
                    <a:pt x="914" y="172"/>
                    <a:pt x="841" y="211"/>
                  </a:cubicBezTo>
                  <a:cubicBezTo>
                    <a:pt x="834" y="208"/>
                    <a:pt x="827" y="207"/>
                    <a:pt x="820" y="207"/>
                  </a:cubicBezTo>
                  <a:cubicBezTo>
                    <a:pt x="812" y="207"/>
                    <a:pt x="805" y="208"/>
                    <a:pt x="798" y="211"/>
                  </a:cubicBezTo>
                  <a:lnTo>
                    <a:pt x="761" y="233"/>
                  </a:lnTo>
                  <a:cubicBezTo>
                    <a:pt x="680" y="266"/>
                    <a:pt x="594" y="289"/>
                    <a:pt x="507" y="300"/>
                  </a:cubicBezTo>
                  <a:cubicBezTo>
                    <a:pt x="507" y="324"/>
                    <a:pt x="459" y="300"/>
                    <a:pt x="445" y="333"/>
                  </a:cubicBezTo>
                  <a:cubicBezTo>
                    <a:pt x="445" y="333"/>
                    <a:pt x="292" y="371"/>
                    <a:pt x="269" y="386"/>
                  </a:cubicBezTo>
                  <a:lnTo>
                    <a:pt x="230" y="386"/>
                  </a:lnTo>
                  <a:cubicBezTo>
                    <a:pt x="237" y="396"/>
                    <a:pt x="237" y="410"/>
                    <a:pt x="230" y="419"/>
                  </a:cubicBezTo>
                  <a:cubicBezTo>
                    <a:pt x="216" y="432"/>
                    <a:pt x="199" y="446"/>
                    <a:pt x="183" y="457"/>
                  </a:cubicBezTo>
                  <a:cubicBezTo>
                    <a:pt x="169" y="472"/>
                    <a:pt x="150" y="481"/>
                    <a:pt x="130" y="481"/>
                  </a:cubicBezTo>
                  <a:cubicBezTo>
                    <a:pt x="101" y="481"/>
                    <a:pt x="59" y="481"/>
                    <a:pt x="29" y="505"/>
                  </a:cubicBezTo>
                  <a:lnTo>
                    <a:pt x="1" y="481"/>
                  </a:lnTo>
                  <a:lnTo>
                    <a:pt x="1" y="481"/>
                  </a:lnTo>
                  <a:cubicBezTo>
                    <a:pt x="26" y="628"/>
                    <a:pt x="73" y="770"/>
                    <a:pt x="140" y="902"/>
                  </a:cubicBezTo>
                  <a:cubicBezTo>
                    <a:pt x="140" y="902"/>
                    <a:pt x="279" y="877"/>
                    <a:pt x="345" y="858"/>
                  </a:cubicBezTo>
                  <a:lnTo>
                    <a:pt x="398" y="858"/>
                  </a:lnTo>
                  <a:cubicBezTo>
                    <a:pt x="398" y="858"/>
                    <a:pt x="617" y="759"/>
                    <a:pt x="626" y="759"/>
                  </a:cubicBezTo>
                  <a:cubicBezTo>
                    <a:pt x="627" y="759"/>
                    <a:pt x="627" y="759"/>
                    <a:pt x="627" y="759"/>
                  </a:cubicBezTo>
                  <a:lnTo>
                    <a:pt x="689" y="759"/>
                  </a:lnTo>
                  <a:cubicBezTo>
                    <a:pt x="769" y="745"/>
                    <a:pt x="847" y="724"/>
                    <a:pt x="923" y="697"/>
                  </a:cubicBezTo>
                  <a:lnTo>
                    <a:pt x="937" y="697"/>
                  </a:lnTo>
                  <a:cubicBezTo>
                    <a:pt x="950" y="687"/>
                    <a:pt x="954" y="684"/>
                    <a:pt x="956" y="684"/>
                  </a:cubicBezTo>
                  <a:lnTo>
                    <a:pt x="956" y="684"/>
                  </a:lnTo>
                  <a:cubicBezTo>
                    <a:pt x="959" y="684"/>
                    <a:pt x="951" y="697"/>
                    <a:pt x="979" y="697"/>
                  </a:cubicBezTo>
                  <a:cubicBezTo>
                    <a:pt x="1022" y="697"/>
                    <a:pt x="1007" y="668"/>
                    <a:pt x="1022" y="668"/>
                  </a:cubicBezTo>
                  <a:lnTo>
                    <a:pt x="1090" y="668"/>
                  </a:lnTo>
                  <a:cubicBezTo>
                    <a:pt x="1097" y="671"/>
                    <a:pt x="1104" y="672"/>
                    <a:pt x="1111" y="672"/>
                  </a:cubicBezTo>
                  <a:cubicBezTo>
                    <a:pt x="1118" y="672"/>
                    <a:pt x="1125" y="671"/>
                    <a:pt x="1132" y="668"/>
                  </a:cubicBezTo>
                  <a:cubicBezTo>
                    <a:pt x="1132" y="645"/>
                    <a:pt x="1247" y="602"/>
                    <a:pt x="1256" y="572"/>
                  </a:cubicBezTo>
                  <a:lnTo>
                    <a:pt x="1256" y="611"/>
                  </a:lnTo>
                  <a:cubicBezTo>
                    <a:pt x="1333" y="583"/>
                    <a:pt x="1411" y="559"/>
                    <a:pt x="1490" y="540"/>
                  </a:cubicBezTo>
                  <a:lnTo>
                    <a:pt x="1490" y="511"/>
                  </a:lnTo>
                  <a:lnTo>
                    <a:pt x="1490" y="483"/>
                  </a:lnTo>
                  <a:lnTo>
                    <a:pt x="1571" y="459"/>
                  </a:lnTo>
                  <a:cubicBezTo>
                    <a:pt x="1596" y="458"/>
                    <a:pt x="1618" y="444"/>
                    <a:pt x="1629" y="421"/>
                  </a:cubicBezTo>
                  <a:cubicBezTo>
                    <a:pt x="1642" y="383"/>
                    <a:pt x="1552" y="29"/>
                    <a:pt x="1543" y="1"/>
                  </a:cubicBezTo>
                  <a:cubicBezTo>
                    <a:pt x="1527" y="1"/>
                    <a:pt x="1522" y="13"/>
                    <a:pt x="1513" y="13"/>
                  </a:cubicBezTo>
                  <a:cubicBezTo>
                    <a:pt x="1508" y="13"/>
                    <a:pt x="1503" y="10"/>
                    <a:pt x="14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97;p108">
              <a:extLst>
                <a:ext uri="{FF2B5EF4-FFF2-40B4-BE49-F238E27FC236}">
                  <a16:creationId xmlns:a16="http://schemas.microsoft.com/office/drawing/2014/main" id="{CE7F17D9-4CAC-92BE-636A-D71E79D026FD}"/>
                </a:ext>
              </a:extLst>
            </p:cNvPr>
            <p:cNvSpPr/>
            <p:nvPr/>
          </p:nvSpPr>
          <p:spPr>
            <a:xfrm>
              <a:off x="4888600" y="2690225"/>
              <a:ext cx="625" cy="75"/>
            </a:xfrm>
            <a:custGeom>
              <a:avLst/>
              <a:gdLst/>
              <a:ahLst/>
              <a:cxnLst/>
              <a:rect l="l" t="t" r="r" b="b"/>
              <a:pathLst>
                <a:path w="25" h="3" extrusionOk="0">
                  <a:moveTo>
                    <a:pt x="1" y="0"/>
                  </a:moveTo>
                  <a:cubicBezTo>
                    <a:pt x="4" y="2"/>
                    <a:pt x="8" y="3"/>
                    <a:pt x="12" y="3"/>
                  </a:cubicBezTo>
                  <a:cubicBezTo>
                    <a:pt x="16" y="3"/>
                    <a:pt x="20" y="2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98;p108">
              <a:extLst>
                <a:ext uri="{FF2B5EF4-FFF2-40B4-BE49-F238E27FC236}">
                  <a16:creationId xmlns:a16="http://schemas.microsoft.com/office/drawing/2014/main" id="{59CA4D43-BD55-C06C-8B41-97B4684780D5}"/>
                </a:ext>
              </a:extLst>
            </p:cNvPr>
            <p:cNvSpPr/>
            <p:nvPr/>
          </p:nvSpPr>
          <p:spPr>
            <a:xfrm>
              <a:off x="4884050" y="2672400"/>
              <a:ext cx="41225" cy="18500"/>
            </a:xfrm>
            <a:custGeom>
              <a:avLst/>
              <a:gdLst/>
              <a:ahLst/>
              <a:cxnLst/>
              <a:rect l="l" t="t" r="r" b="b"/>
              <a:pathLst>
                <a:path w="1649" h="740" extrusionOk="0">
                  <a:moveTo>
                    <a:pt x="1589" y="0"/>
                  </a:moveTo>
                  <a:cubicBezTo>
                    <a:pt x="1582" y="0"/>
                    <a:pt x="1572" y="11"/>
                    <a:pt x="1572" y="11"/>
                  </a:cubicBezTo>
                  <a:lnTo>
                    <a:pt x="1548" y="11"/>
                  </a:lnTo>
                  <a:cubicBezTo>
                    <a:pt x="1532" y="11"/>
                    <a:pt x="1525" y="21"/>
                    <a:pt x="1516" y="21"/>
                  </a:cubicBezTo>
                  <a:cubicBezTo>
                    <a:pt x="1512" y="21"/>
                    <a:pt x="1507" y="19"/>
                    <a:pt x="1501" y="11"/>
                  </a:cubicBezTo>
                  <a:lnTo>
                    <a:pt x="1433" y="11"/>
                  </a:lnTo>
                  <a:cubicBezTo>
                    <a:pt x="1385" y="11"/>
                    <a:pt x="1195" y="64"/>
                    <a:pt x="1147" y="78"/>
                  </a:cubicBezTo>
                  <a:cubicBezTo>
                    <a:pt x="1045" y="98"/>
                    <a:pt x="945" y="124"/>
                    <a:pt x="846" y="154"/>
                  </a:cubicBezTo>
                  <a:cubicBezTo>
                    <a:pt x="839" y="152"/>
                    <a:pt x="832" y="151"/>
                    <a:pt x="825" y="151"/>
                  </a:cubicBezTo>
                  <a:cubicBezTo>
                    <a:pt x="818" y="151"/>
                    <a:pt x="811" y="152"/>
                    <a:pt x="804" y="154"/>
                  </a:cubicBezTo>
                  <a:lnTo>
                    <a:pt x="765" y="154"/>
                  </a:lnTo>
                  <a:cubicBezTo>
                    <a:pt x="682" y="175"/>
                    <a:pt x="597" y="186"/>
                    <a:pt x="512" y="188"/>
                  </a:cubicBezTo>
                  <a:cubicBezTo>
                    <a:pt x="512" y="188"/>
                    <a:pt x="464" y="188"/>
                    <a:pt x="445" y="212"/>
                  </a:cubicBezTo>
                  <a:cubicBezTo>
                    <a:pt x="445" y="212"/>
                    <a:pt x="297" y="212"/>
                    <a:pt x="273" y="240"/>
                  </a:cubicBezTo>
                  <a:lnTo>
                    <a:pt x="234" y="240"/>
                  </a:lnTo>
                  <a:cubicBezTo>
                    <a:pt x="242" y="250"/>
                    <a:pt x="242" y="264"/>
                    <a:pt x="234" y="273"/>
                  </a:cubicBezTo>
                  <a:cubicBezTo>
                    <a:pt x="219" y="285"/>
                    <a:pt x="201" y="294"/>
                    <a:pt x="183" y="301"/>
                  </a:cubicBezTo>
                  <a:lnTo>
                    <a:pt x="1" y="301"/>
                  </a:lnTo>
                  <a:cubicBezTo>
                    <a:pt x="9" y="450"/>
                    <a:pt x="37" y="596"/>
                    <a:pt x="87" y="736"/>
                  </a:cubicBezTo>
                  <a:cubicBezTo>
                    <a:pt x="120" y="738"/>
                    <a:pt x="153" y="739"/>
                    <a:pt x="187" y="739"/>
                  </a:cubicBezTo>
                  <a:cubicBezTo>
                    <a:pt x="221" y="739"/>
                    <a:pt x="254" y="738"/>
                    <a:pt x="288" y="736"/>
                  </a:cubicBezTo>
                  <a:lnTo>
                    <a:pt x="345" y="736"/>
                  </a:lnTo>
                  <a:cubicBezTo>
                    <a:pt x="345" y="736"/>
                    <a:pt x="616" y="680"/>
                    <a:pt x="622" y="680"/>
                  </a:cubicBezTo>
                  <a:lnTo>
                    <a:pt x="684" y="680"/>
                  </a:lnTo>
                  <a:cubicBezTo>
                    <a:pt x="760" y="677"/>
                    <a:pt x="836" y="668"/>
                    <a:pt x="910" y="654"/>
                  </a:cubicBezTo>
                  <a:lnTo>
                    <a:pt x="910" y="654"/>
                  </a:lnTo>
                  <a:cubicBezTo>
                    <a:pt x="922" y="658"/>
                    <a:pt x="932" y="667"/>
                    <a:pt x="937" y="680"/>
                  </a:cubicBezTo>
                  <a:cubicBezTo>
                    <a:pt x="950" y="672"/>
                    <a:pt x="954" y="669"/>
                    <a:pt x="956" y="669"/>
                  </a:cubicBezTo>
                  <a:lnTo>
                    <a:pt x="956" y="669"/>
                  </a:lnTo>
                  <a:cubicBezTo>
                    <a:pt x="959" y="669"/>
                    <a:pt x="953" y="680"/>
                    <a:pt x="984" y="680"/>
                  </a:cubicBezTo>
                  <a:cubicBezTo>
                    <a:pt x="1029" y="680"/>
                    <a:pt x="1015" y="655"/>
                    <a:pt x="1025" y="655"/>
                  </a:cubicBezTo>
                  <a:cubicBezTo>
                    <a:pt x="1025" y="655"/>
                    <a:pt x="1026" y="655"/>
                    <a:pt x="1027" y="656"/>
                  </a:cubicBezTo>
                  <a:cubicBezTo>
                    <a:pt x="1027" y="656"/>
                    <a:pt x="1051" y="656"/>
                    <a:pt x="1027" y="632"/>
                  </a:cubicBezTo>
                  <a:lnTo>
                    <a:pt x="1137" y="632"/>
                  </a:lnTo>
                  <a:cubicBezTo>
                    <a:pt x="1137" y="632"/>
                    <a:pt x="1247" y="579"/>
                    <a:pt x="1261" y="555"/>
                  </a:cubicBezTo>
                  <a:lnTo>
                    <a:pt x="1261" y="597"/>
                  </a:lnTo>
                  <a:cubicBezTo>
                    <a:pt x="1336" y="576"/>
                    <a:pt x="1413" y="562"/>
                    <a:pt x="1490" y="555"/>
                  </a:cubicBezTo>
                  <a:lnTo>
                    <a:pt x="1490" y="521"/>
                  </a:lnTo>
                  <a:lnTo>
                    <a:pt x="1490" y="493"/>
                  </a:lnTo>
                  <a:lnTo>
                    <a:pt x="1576" y="493"/>
                  </a:lnTo>
                  <a:cubicBezTo>
                    <a:pt x="1576" y="493"/>
                    <a:pt x="1619" y="493"/>
                    <a:pt x="1634" y="460"/>
                  </a:cubicBezTo>
                  <a:cubicBezTo>
                    <a:pt x="1649" y="427"/>
                    <a:pt x="1600" y="64"/>
                    <a:pt x="1596" y="35"/>
                  </a:cubicBezTo>
                  <a:lnTo>
                    <a:pt x="1596" y="11"/>
                  </a:lnTo>
                  <a:cubicBezTo>
                    <a:pt x="1596" y="3"/>
                    <a:pt x="1593" y="0"/>
                    <a:pt x="15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99;p108">
              <a:extLst>
                <a:ext uri="{FF2B5EF4-FFF2-40B4-BE49-F238E27FC236}">
                  <a16:creationId xmlns:a16="http://schemas.microsoft.com/office/drawing/2014/main" id="{F141D9E9-A832-E29C-8FB5-547306028776}"/>
                </a:ext>
              </a:extLst>
            </p:cNvPr>
            <p:cNvSpPr/>
            <p:nvPr/>
          </p:nvSpPr>
          <p:spPr>
            <a:xfrm>
              <a:off x="4911525" y="2730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800;p108">
              <a:extLst>
                <a:ext uri="{FF2B5EF4-FFF2-40B4-BE49-F238E27FC236}">
                  <a16:creationId xmlns:a16="http://schemas.microsoft.com/office/drawing/2014/main" id="{EC8B2DCA-4F54-D1E8-3E37-738865B80D47}"/>
                </a:ext>
              </a:extLst>
            </p:cNvPr>
            <p:cNvSpPr/>
            <p:nvPr/>
          </p:nvSpPr>
          <p:spPr>
            <a:xfrm>
              <a:off x="4905800" y="2714825"/>
              <a:ext cx="19675" cy="18400"/>
            </a:xfrm>
            <a:custGeom>
              <a:avLst/>
              <a:gdLst/>
              <a:ahLst/>
              <a:cxnLst/>
              <a:rect l="l" t="t" r="r" b="b"/>
              <a:pathLst>
                <a:path w="787" h="736" extrusionOk="0">
                  <a:moveTo>
                    <a:pt x="630" y="0"/>
                  </a:moveTo>
                  <a:cubicBezTo>
                    <a:pt x="583" y="23"/>
                    <a:pt x="538" y="48"/>
                    <a:pt x="495" y="77"/>
                  </a:cubicBezTo>
                  <a:cubicBezTo>
                    <a:pt x="449" y="103"/>
                    <a:pt x="405" y="131"/>
                    <a:pt x="362" y="163"/>
                  </a:cubicBezTo>
                  <a:lnTo>
                    <a:pt x="334" y="163"/>
                  </a:lnTo>
                  <a:cubicBezTo>
                    <a:pt x="296" y="187"/>
                    <a:pt x="253" y="201"/>
                    <a:pt x="209" y="206"/>
                  </a:cubicBezTo>
                  <a:lnTo>
                    <a:pt x="186" y="234"/>
                  </a:lnTo>
                  <a:cubicBezTo>
                    <a:pt x="186" y="234"/>
                    <a:pt x="109" y="234"/>
                    <a:pt x="100" y="267"/>
                  </a:cubicBezTo>
                  <a:lnTo>
                    <a:pt x="77" y="267"/>
                  </a:lnTo>
                  <a:cubicBezTo>
                    <a:pt x="84" y="277"/>
                    <a:pt x="84" y="290"/>
                    <a:pt x="77" y="301"/>
                  </a:cubicBezTo>
                  <a:lnTo>
                    <a:pt x="77" y="333"/>
                  </a:lnTo>
                  <a:lnTo>
                    <a:pt x="0" y="333"/>
                  </a:lnTo>
                  <a:cubicBezTo>
                    <a:pt x="52" y="472"/>
                    <a:pt x="114" y="606"/>
                    <a:pt x="187" y="736"/>
                  </a:cubicBezTo>
                  <a:cubicBezTo>
                    <a:pt x="222" y="729"/>
                    <a:pt x="257" y="720"/>
                    <a:pt x="292" y="707"/>
                  </a:cubicBezTo>
                  <a:lnTo>
                    <a:pt x="316" y="707"/>
                  </a:lnTo>
                  <a:cubicBezTo>
                    <a:pt x="316" y="707"/>
                    <a:pt x="448" y="592"/>
                    <a:pt x="453" y="592"/>
                  </a:cubicBezTo>
                  <a:cubicBezTo>
                    <a:pt x="453" y="592"/>
                    <a:pt x="453" y="592"/>
                    <a:pt x="453" y="592"/>
                  </a:cubicBezTo>
                  <a:cubicBezTo>
                    <a:pt x="494" y="583"/>
                    <a:pt x="532" y="568"/>
                    <a:pt x="569" y="550"/>
                  </a:cubicBezTo>
                  <a:lnTo>
                    <a:pt x="592" y="574"/>
                  </a:lnTo>
                  <a:lnTo>
                    <a:pt x="592" y="550"/>
                  </a:lnTo>
                  <a:cubicBezTo>
                    <a:pt x="592" y="550"/>
                    <a:pt x="635" y="493"/>
                    <a:pt x="635" y="469"/>
                  </a:cubicBezTo>
                  <a:lnTo>
                    <a:pt x="635" y="506"/>
                  </a:lnTo>
                  <a:cubicBezTo>
                    <a:pt x="669" y="485"/>
                    <a:pt x="706" y="467"/>
                    <a:pt x="745" y="454"/>
                  </a:cubicBezTo>
                  <a:lnTo>
                    <a:pt x="745" y="431"/>
                  </a:lnTo>
                  <a:lnTo>
                    <a:pt x="787" y="431"/>
                  </a:lnTo>
                  <a:lnTo>
                    <a:pt x="787" y="397"/>
                  </a:lnTo>
                  <a:cubicBezTo>
                    <a:pt x="787" y="364"/>
                    <a:pt x="639" y="24"/>
                    <a:pt x="6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1;p108">
              <a:extLst>
                <a:ext uri="{FF2B5EF4-FFF2-40B4-BE49-F238E27FC236}">
                  <a16:creationId xmlns:a16="http://schemas.microsoft.com/office/drawing/2014/main" id="{E46E4CAE-4FEC-1716-E2B8-0A550900CC09}"/>
                </a:ext>
              </a:extLst>
            </p:cNvPr>
            <p:cNvSpPr/>
            <p:nvPr/>
          </p:nvSpPr>
          <p:spPr>
            <a:xfrm>
              <a:off x="4907350" y="2812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02;p108">
              <a:extLst>
                <a:ext uri="{FF2B5EF4-FFF2-40B4-BE49-F238E27FC236}">
                  <a16:creationId xmlns:a16="http://schemas.microsoft.com/office/drawing/2014/main" id="{FE5111BB-4D81-6024-CE2C-4DEB1083C7BE}"/>
                </a:ext>
              </a:extLst>
            </p:cNvPr>
            <p:cNvSpPr/>
            <p:nvPr/>
          </p:nvSpPr>
          <p:spPr>
            <a:xfrm>
              <a:off x="4906725" y="2805225"/>
              <a:ext cx="29500" cy="16025"/>
            </a:xfrm>
            <a:custGeom>
              <a:avLst/>
              <a:gdLst/>
              <a:ahLst/>
              <a:cxnLst/>
              <a:rect l="l" t="t" r="r" b="b"/>
              <a:pathLst>
                <a:path w="1180" h="641" extrusionOk="0">
                  <a:moveTo>
                    <a:pt x="119" y="1"/>
                  </a:moveTo>
                  <a:cubicBezTo>
                    <a:pt x="65" y="139"/>
                    <a:pt x="24" y="281"/>
                    <a:pt x="1" y="427"/>
                  </a:cubicBezTo>
                  <a:cubicBezTo>
                    <a:pt x="41" y="450"/>
                    <a:pt x="84" y="472"/>
                    <a:pt x="129" y="489"/>
                  </a:cubicBezTo>
                  <a:lnTo>
                    <a:pt x="168" y="489"/>
                  </a:lnTo>
                  <a:cubicBezTo>
                    <a:pt x="168" y="489"/>
                    <a:pt x="294" y="449"/>
                    <a:pt x="306" y="449"/>
                  </a:cubicBezTo>
                  <a:cubicBezTo>
                    <a:pt x="306" y="449"/>
                    <a:pt x="307" y="449"/>
                    <a:pt x="307" y="449"/>
                  </a:cubicBezTo>
                  <a:cubicBezTo>
                    <a:pt x="307" y="441"/>
                    <a:pt x="307" y="439"/>
                    <a:pt x="308" y="439"/>
                  </a:cubicBezTo>
                  <a:cubicBezTo>
                    <a:pt x="310" y="439"/>
                    <a:pt x="316" y="449"/>
                    <a:pt x="335" y="449"/>
                  </a:cubicBezTo>
                  <a:cubicBezTo>
                    <a:pt x="385" y="478"/>
                    <a:pt x="438" y="499"/>
                    <a:pt x="493" y="511"/>
                  </a:cubicBezTo>
                  <a:lnTo>
                    <a:pt x="493" y="520"/>
                  </a:lnTo>
                  <a:lnTo>
                    <a:pt x="564" y="520"/>
                  </a:lnTo>
                  <a:lnTo>
                    <a:pt x="564" y="545"/>
                  </a:lnTo>
                  <a:lnTo>
                    <a:pt x="736" y="545"/>
                  </a:lnTo>
                  <a:lnTo>
                    <a:pt x="736" y="578"/>
                  </a:lnTo>
                  <a:cubicBezTo>
                    <a:pt x="791" y="592"/>
                    <a:pt x="846" y="607"/>
                    <a:pt x="899" y="627"/>
                  </a:cubicBezTo>
                  <a:lnTo>
                    <a:pt x="899" y="616"/>
                  </a:lnTo>
                  <a:cubicBezTo>
                    <a:pt x="899" y="616"/>
                    <a:pt x="899" y="604"/>
                    <a:pt x="907" y="604"/>
                  </a:cubicBezTo>
                  <a:cubicBezTo>
                    <a:pt x="911" y="604"/>
                    <a:pt x="917" y="607"/>
                    <a:pt x="927" y="616"/>
                  </a:cubicBezTo>
                  <a:lnTo>
                    <a:pt x="980" y="640"/>
                  </a:lnTo>
                  <a:lnTo>
                    <a:pt x="1032" y="640"/>
                  </a:lnTo>
                  <a:cubicBezTo>
                    <a:pt x="1051" y="640"/>
                    <a:pt x="1175" y="267"/>
                    <a:pt x="1180" y="239"/>
                  </a:cubicBezTo>
                  <a:lnTo>
                    <a:pt x="1118" y="239"/>
                  </a:lnTo>
                  <a:cubicBezTo>
                    <a:pt x="1085" y="239"/>
                    <a:pt x="946" y="201"/>
                    <a:pt x="912" y="192"/>
                  </a:cubicBezTo>
                  <a:cubicBezTo>
                    <a:pt x="843" y="168"/>
                    <a:pt x="771" y="152"/>
                    <a:pt x="698" y="143"/>
                  </a:cubicBezTo>
                  <a:lnTo>
                    <a:pt x="635" y="143"/>
                  </a:lnTo>
                  <a:cubicBezTo>
                    <a:pt x="576" y="131"/>
                    <a:pt x="518" y="109"/>
                    <a:pt x="464" y="81"/>
                  </a:cubicBezTo>
                  <a:lnTo>
                    <a:pt x="411" y="81"/>
                  </a:lnTo>
                  <a:cubicBezTo>
                    <a:pt x="411" y="81"/>
                    <a:pt x="316" y="39"/>
                    <a:pt x="292" y="39"/>
                  </a:cubicBezTo>
                  <a:lnTo>
                    <a:pt x="268" y="39"/>
                  </a:lnTo>
                  <a:cubicBezTo>
                    <a:pt x="272" y="46"/>
                    <a:pt x="272" y="55"/>
                    <a:pt x="268" y="63"/>
                  </a:cubicBezTo>
                  <a:lnTo>
                    <a:pt x="187" y="63"/>
                  </a:lnTo>
                  <a:cubicBezTo>
                    <a:pt x="178" y="63"/>
                    <a:pt x="153" y="34"/>
                    <a:pt x="126" y="34"/>
                  </a:cubicBezTo>
                  <a:cubicBezTo>
                    <a:pt x="124" y="34"/>
                    <a:pt x="122" y="34"/>
                    <a:pt x="119" y="35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03;p108">
              <a:extLst>
                <a:ext uri="{FF2B5EF4-FFF2-40B4-BE49-F238E27FC236}">
                  <a16:creationId xmlns:a16="http://schemas.microsoft.com/office/drawing/2014/main" id="{F9FCEAA2-C4BA-6E9E-D3B0-1E5063299D40}"/>
                </a:ext>
              </a:extLst>
            </p:cNvPr>
            <p:cNvSpPr/>
            <p:nvPr/>
          </p:nvSpPr>
          <p:spPr>
            <a:xfrm>
              <a:off x="4913200" y="2906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04;p108">
              <a:extLst>
                <a:ext uri="{FF2B5EF4-FFF2-40B4-BE49-F238E27FC236}">
                  <a16:creationId xmlns:a16="http://schemas.microsoft.com/office/drawing/2014/main" id="{E1729E5F-DFC9-6640-0EF0-DF62B64EB25C}"/>
                </a:ext>
              </a:extLst>
            </p:cNvPr>
            <p:cNvSpPr/>
            <p:nvPr/>
          </p:nvSpPr>
          <p:spPr>
            <a:xfrm>
              <a:off x="4907850" y="2885750"/>
              <a:ext cx="32000" cy="22475"/>
            </a:xfrm>
            <a:custGeom>
              <a:avLst/>
              <a:gdLst/>
              <a:ahLst/>
              <a:cxnLst/>
              <a:rect l="l" t="t" r="r" b="b"/>
              <a:pathLst>
                <a:path w="1280" h="899" extrusionOk="0">
                  <a:moveTo>
                    <a:pt x="1050" y="0"/>
                  </a:moveTo>
                  <a:lnTo>
                    <a:pt x="839" y="105"/>
                  </a:lnTo>
                  <a:cubicBezTo>
                    <a:pt x="766" y="139"/>
                    <a:pt x="694" y="177"/>
                    <a:pt x="624" y="219"/>
                  </a:cubicBezTo>
                  <a:lnTo>
                    <a:pt x="592" y="219"/>
                  </a:lnTo>
                  <a:cubicBezTo>
                    <a:pt x="563" y="219"/>
                    <a:pt x="592" y="219"/>
                    <a:pt x="563" y="243"/>
                  </a:cubicBezTo>
                  <a:cubicBezTo>
                    <a:pt x="502" y="275"/>
                    <a:pt x="438" y="297"/>
                    <a:pt x="371" y="310"/>
                  </a:cubicBezTo>
                  <a:cubicBezTo>
                    <a:pt x="352" y="311"/>
                    <a:pt x="335" y="324"/>
                    <a:pt x="330" y="343"/>
                  </a:cubicBezTo>
                  <a:cubicBezTo>
                    <a:pt x="288" y="363"/>
                    <a:pt x="244" y="378"/>
                    <a:pt x="201" y="391"/>
                  </a:cubicBezTo>
                  <a:lnTo>
                    <a:pt x="167" y="391"/>
                  </a:lnTo>
                  <a:cubicBezTo>
                    <a:pt x="175" y="403"/>
                    <a:pt x="175" y="418"/>
                    <a:pt x="167" y="429"/>
                  </a:cubicBezTo>
                  <a:lnTo>
                    <a:pt x="139" y="468"/>
                  </a:lnTo>
                  <a:cubicBezTo>
                    <a:pt x="123" y="468"/>
                    <a:pt x="107" y="477"/>
                    <a:pt x="100" y="491"/>
                  </a:cubicBezTo>
                  <a:cubicBezTo>
                    <a:pt x="97" y="499"/>
                    <a:pt x="90" y="502"/>
                    <a:pt x="82" y="502"/>
                  </a:cubicBezTo>
                  <a:cubicBezTo>
                    <a:pt x="65" y="502"/>
                    <a:pt x="42" y="491"/>
                    <a:pt x="29" y="491"/>
                  </a:cubicBezTo>
                  <a:lnTo>
                    <a:pt x="1" y="491"/>
                  </a:lnTo>
                  <a:cubicBezTo>
                    <a:pt x="43" y="633"/>
                    <a:pt x="100" y="769"/>
                    <a:pt x="173" y="898"/>
                  </a:cubicBezTo>
                  <a:cubicBezTo>
                    <a:pt x="224" y="889"/>
                    <a:pt x="275" y="874"/>
                    <a:pt x="325" y="855"/>
                  </a:cubicBezTo>
                  <a:lnTo>
                    <a:pt x="363" y="831"/>
                  </a:lnTo>
                  <a:cubicBezTo>
                    <a:pt x="363" y="831"/>
                    <a:pt x="537" y="730"/>
                    <a:pt x="548" y="730"/>
                  </a:cubicBezTo>
                  <a:cubicBezTo>
                    <a:pt x="548" y="730"/>
                    <a:pt x="549" y="730"/>
                    <a:pt x="549" y="730"/>
                  </a:cubicBezTo>
                  <a:lnTo>
                    <a:pt x="572" y="730"/>
                  </a:lnTo>
                  <a:cubicBezTo>
                    <a:pt x="596" y="730"/>
                    <a:pt x="572" y="730"/>
                    <a:pt x="572" y="706"/>
                  </a:cubicBezTo>
                  <a:cubicBezTo>
                    <a:pt x="632" y="691"/>
                    <a:pt x="692" y="672"/>
                    <a:pt x="750" y="648"/>
                  </a:cubicBezTo>
                  <a:lnTo>
                    <a:pt x="782" y="672"/>
                  </a:lnTo>
                  <a:cubicBezTo>
                    <a:pt x="790" y="663"/>
                    <a:pt x="793" y="660"/>
                    <a:pt x="794" y="660"/>
                  </a:cubicBezTo>
                  <a:lnTo>
                    <a:pt x="794" y="660"/>
                  </a:lnTo>
                  <a:cubicBezTo>
                    <a:pt x="797" y="660"/>
                    <a:pt x="794" y="672"/>
                    <a:pt x="816" y="672"/>
                  </a:cubicBezTo>
                  <a:cubicBezTo>
                    <a:pt x="847" y="672"/>
                    <a:pt x="821" y="648"/>
                    <a:pt x="836" y="648"/>
                  </a:cubicBezTo>
                  <a:cubicBezTo>
                    <a:pt x="837" y="648"/>
                    <a:pt x="838" y="648"/>
                    <a:pt x="840" y="648"/>
                  </a:cubicBezTo>
                  <a:lnTo>
                    <a:pt x="892" y="648"/>
                  </a:lnTo>
                  <a:lnTo>
                    <a:pt x="920" y="625"/>
                  </a:lnTo>
                  <a:cubicBezTo>
                    <a:pt x="920" y="601"/>
                    <a:pt x="997" y="558"/>
                    <a:pt x="1002" y="534"/>
                  </a:cubicBezTo>
                  <a:lnTo>
                    <a:pt x="1002" y="576"/>
                  </a:lnTo>
                  <a:cubicBezTo>
                    <a:pt x="1057" y="546"/>
                    <a:pt x="1115" y="521"/>
                    <a:pt x="1174" y="500"/>
                  </a:cubicBezTo>
                  <a:lnTo>
                    <a:pt x="1174" y="496"/>
                  </a:lnTo>
                  <a:lnTo>
                    <a:pt x="1174" y="468"/>
                  </a:lnTo>
                  <a:lnTo>
                    <a:pt x="1237" y="468"/>
                  </a:lnTo>
                  <a:cubicBezTo>
                    <a:pt x="1257" y="467"/>
                    <a:pt x="1274" y="450"/>
                    <a:pt x="1274" y="429"/>
                  </a:cubicBezTo>
                  <a:cubicBezTo>
                    <a:pt x="1279" y="391"/>
                    <a:pt x="1150" y="48"/>
                    <a:pt x="1141" y="23"/>
                  </a:cubicBezTo>
                  <a:lnTo>
                    <a:pt x="1141" y="0"/>
                  </a:lnTo>
                  <a:cubicBezTo>
                    <a:pt x="1141" y="0"/>
                    <a:pt x="1141" y="13"/>
                    <a:pt x="1130" y="13"/>
                  </a:cubicBezTo>
                  <a:cubicBezTo>
                    <a:pt x="1125" y="13"/>
                    <a:pt x="1118" y="9"/>
                    <a:pt x="11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05;p108">
              <a:extLst>
                <a:ext uri="{FF2B5EF4-FFF2-40B4-BE49-F238E27FC236}">
                  <a16:creationId xmlns:a16="http://schemas.microsoft.com/office/drawing/2014/main" id="{9844ED02-63C3-9A16-A513-10D407AF50FE}"/>
                </a:ext>
              </a:extLst>
            </p:cNvPr>
            <p:cNvSpPr/>
            <p:nvPr/>
          </p:nvSpPr>
          <p:spPr>
            <a:xfrm>
              <a:off x="4924075" y="2957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06;p108">
              <a:extLst>
                <a:ext uri="{FF2B5EF4-FFF2-40B4-BE49-F238E27FC236}">
                  <a16:creationId xmlns:a16="http://schemas.microsoft.com/office/drawing/2014/main" id="{2A12A16D-5D75-E7F3-6F22-B2A785B3AF36}"/>
                </a:ext>
              </a:extLst>
            </p:cNvPr>
            <p:cNvSpPr/>
            <p:nvPr/>
          </p:nvSpPr>
          <p:spPr>
            <a:xfrm>
              <a:off x="4922700" y="2939475"/>
              <a:ext cx="26750" cy="20250"/>
            </a:xfrm>
            <a:custGeom>
              <a:avLst/>
              <a:gdLst/>
              <a:ahLst/>
              <a:cxnLst/>
              <a:rect l="l" t="t" r="r" b="b"/>
              <a:pathLst>
                <a:path w="1070" h="810" extrusionOk="0">
                  <a:moveTo>
                    <a:pt x="776" y="0"/>
                  </a:moveTo>
                  <a:cubicBezTo>
                    <a:pt x="752" y="0"/>
                    <a:pt x="666" y="95"/>
                    <a:pt x="637" y="110"/>
                  </a:cubicBezTo>
                  <a:cubicBezTo>
                    <a:pt x="598" y="138"/>
                    <a:pt x="513" y="181"/>
                    <a:pt x="474" y="215"/>
                  </a:cubicBezTo>
                  <a:cubicBezTo>
                    <a:pt x="461" y="226"/>
                    <a:pt x="457" y="230"/>
                    <a:pt x="456" y="230"/>
                  </a:cubicBezTo>
                  <a:cubicBezTo>
                    <a:pt x="455" y="230"/>
                    <a:pt x="466" y="215"/>
                    <a:pt x="451" y="215"/>
                  </a:cubicBezTo>
                  <a:lnTo>
                    <a:pt x="451" y="239"/>
                  </a:lnTo>
                  <a:cubicBezTo>
                    <a:pt x="404" y="265"/>
                    <a:pt x="351" y="279"/>
                    <a:pt x="298" y="282"/>
                  </a:cubicBezTo>
                  <a:cubicBezTo>
                    <a:pt x="282" y="282"/>
                    <a:pt x="266" y="291"/>
                    <a:pt x="260" y="305"/>
                  </a:cubicBezTo>
                  <a:cubicBezTo>
                    <a:pt x="260" y="305"/>
                    <a:pt x="169" y="305"/>
                    <a:pt x="155" y="329"/>
                  </a:cubicBezTo>
                  <a:lnTo>
                    <a:pt x="126" y="329"/>
                  </a:lnTo>
                  <a:cubicBezTo>
                    <a:pt x="98" y="329"/>
                    <a:pt x="126" y="362"/>
                    <a:pt x="126" y="362"/>
                  </a:cubicBezTo>
                  <a:lnTo>
                    <a:pt x="98" y="390"/>
                  </a:lnTo>
                  <a:lnTo>
                    <a:pt x="3" y="390"/>
                  </a:lnTo>
                  <a:lnTo>
                    <a:pt x="3" y="362"/>
                  </a:lnTo>
                  <a:lnTo>
                    <a:pt x="3" y="362"/>
                  </a:lnTo>
                  <a:cubicBezTo>
                    <a:pt x="1" y="510"/>
                    <a:pt x="17" y="658"/>
                    <a:pt x="51" y="802"/>
                  </a:cubicBezTo>
                  <a:cubicBezTo>
                    <a:pt x="77" y="807"/>
                    <a:pt x="104" y="809"/>
                    <a:pt x="132" y="809"/>
                  </a:cubicBezTo>
                  <a:cubicBezTo>
                    <a:pt x="159" y="809"/>
                    <a:pt x="186" y="807"/>
                    <a:pt x="213" y="802"/>
                  </a:cubicBezTo>
                  <a:lnTo>
                    <a:pt x="255" y="802"/>
                  </a:lnTo>
                  <a:lnTo>
                    <a:pt x="409" y="706"/>
                  </a:lnTo>
                  <a:lnTo>
                    <a:pt x="456" y="706"/>
                  </a:lnTo>
                  <a:cubicBezTo>
                    <a:pt x="519" y="696"/>
                    <a:pt x="583" y="678"/>
                    <a:pt x="643" y="654"/>
                  </a:cubicBezTo>
                  <a:lnTo>
                    <a:pt x="652" y="654"/>
                  </a:lnTo>
                  <a:cubicBezTo>
                    <a:pt x="661" y="645"/>
                    <a:pt x="664" y="642"/>
                    <a:pt x="666" y="642"/>
                  </a:cubicBezTo>
                  <a:lnTo>
                    <a:pt x="666" y="642"/>
                  </a:lnTo>
                  <a:cubicBezTo>
                    <a:pt x="668" y="642"/>
                    <a:pt x="664" y="654"/>
                    <a:pt x="690" y="654"/>
                  </a:cubicBezTo>
                  <a:cubicBezTo>
                    <a:pt x="725" y="654"/>
                    <a:pt x="695" y="626"/>
                    <a:pt x="709" y="626"/>
                  </a:cubicBezTo>
                  <a:cubicBezTo>
                    <a:pt x="710" y="626"/>
                    <a:pt x="712" y="626"/>
                    <a:pt x="714" y="626"/>
                  </a:cubicBezTo>
                  <a:lnTo>
                    <a:pt x="767" y="626"/>
                  </a:lnTo>
                  <a:cubicBezTo>
                    <a:pt x="771" y="627"/>
                    <a:pt x="776" y="628"/>
                    <a:pt x="781" y="628"/>
                  </a:cubicBezTo>
                  <a:cubicBezTo>
                    <a:pt x="786" y="628"/>
                    <a:pt x="790" y="627"/>
                    <a:pt x="795" y="626"/>
                  </a:cubicBezTo>
                  <a:cubicBezTo>
                    <a:pt x="795" y="603"/>
                    <a:pt x="866" y="554"/>
                    <a:pt x="866" y="526"/>
                  </a:cubicBezTo>
                  <a:lnTo>
                    <a:pt x="866" y="564"/>
                  </a:lnTo>
                  <a:cubicBezTo>
                    <a:pt x="866" y="560"/>
                    <a:pt x="1001" y="473"/>
                    <a:pt x="1024" y="464"/>
                  </a:cubicBezTo>
                  <a:lnTo>
                    <a:pt x="1001" y="464"/>
                  </a:lnTo>
                  <a:lnTo>
                    <a:pt x="1001" y="430"/>
                  </a:lnTo>
                  <a:lnTo>
                    <a:pt x="1053" y="392"/>
                  </a:lnTo>
                  <a:cubicBezTo>
                    <a:pt x="1069" y="380"/>
                    <a:pt x="1069" y="356"/>
                    <a:pt x="1053" y="344"/>
                  </a:cubicBezTo>
                  <a:cubicBezTo>
                    <a:pt x="1024" y="320"/>
                    <a:pt x="819" y="20"/>
                    <a:pt x="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07;p108">
              <a:extLst>
                <a:ext uri="{FF2B5EF4-FFF2-40B4-BE49-F238E27FC236}">
                  <a16:creationId xmlns:a16="http://schemas.microsoft.com/office/drawing/2014/main" id="{CAA2551A-94EF-8C60-F93F-95F4FC30F5DC}"/>
                </a:ext>
              </a:extLst>
            </p:cNvPr>
            <p:cNvSpPr/>
            <p:nvPr/>
          </p:nvSpPr>
          <p:spPr>
            <a:xfrm>
              <a:off x="4910825" y="3033425"/>
              <a:ext cx="31500" cy="19025"/>
            </a:xfrm>
            <a:custGeom>
              <a:avLst/>
              <a:gdLst/>
              <a:ahLst/>
              <a:cxnLst/>
              <a:rect l="l" t="t" r="r" b="b"/>
              <a:pathLst>
                <a:path w="1260" h="761" extrusionOk="0">
                  <a:moveTo>
                    <a:pt x="168" y="0"/>
                  </a:moveTo>
                  <a:cubicBezTo>
                    <a:pt x="96" y="131"/>
                    <a:pt x="40" y="269"/>
                    <a:pt x="0" y="411"/>
                  </a:cubicBezTo>
                  <a:cubicBezTo>
                    <a:pt x="40" y="442"/>
                    <a:pt x="84" y="467"/>
                    <a:pt x="129" y="488"/>
                  </a:cubicBezTo>
                  <a:lnTo>
                    <a:pt x="171" y="488"/>
                  </a:lnTo>
                  <a:cubicBezTo>
                    <a:pt x="171" y="488"/>
                    <a:pt x="329" y="498"/>
                    <a:pt x="334" y="498"/>
                  </a:cubicBezTo>
                  <a:lnTo>
                    <a:pt x="334" y="522"/>
                  </a:lnTo>
                  <a:cubicBezTo>
                    <a:pt x="334" y="530"/>
                    <a:pt x="336" y="533"/>
                    <a:pt x="340" y="533"/>
                  </a:cubicBezTo>
                  <a:cubicBezTo>
                    <a:pt x="348" y="533"/>
                    <a:pt x="361" y="522"/>
                    <a:pt x="368" y="522"/>
                  </a:cubicBezTo>
                  <a:cubicBezTo>
                    <a:pt x="417" y="554"/>
                    <a:pt x="470" y="581"/>
                    <a:pt x="525" y="603"/>
                  </a:cubicBezTo>
                  <a:lnTo>
                    <a:pt x="525" y="617"/>
                  </a:lnTo>
                  <a:lnTo>
                    <a:pt x="597" y="617"/>
                  </a:lnTo>
                  <a:lnTo>
                    <a:pt x="597" y="641"/>
                  </a:lnTo>
                  <a:lnTo>
                    <a:pt x="625" y="641"/>
                  </a:lnTo>
                  <a:cubicBezTo>
                    <a:pt x="630" y="645"/>
                    <a:pt x="636" y="647"/>
                    <a:pt x="642" y="647"/>
                  </a:cubicBezTo>
                  <a:cubicBezTo>
                    <a:pt x="648" y="647"/>
                    <a:pt x="654" y="645"/>
                    <a:pt x="659" y="641"/>
                  </a:cubicBezTo>
                  <a:lnTo>
                    <a:pt x="773" y="641"/>
                  </a:lnTo>
                  <a:lnTo>
                    <a:pt x="773" y="675"/>
                  </a:lnTo>
                  <a:cubicBezTo>
                    <a:pt x="829" y="692"/>
                    <a:pt x="884" y="714"/>
                    <a:pt x="936" y="741"/>
                  </a:cubicBezTo>
                  <a:lnTo>
                    <a:pt x="936" y="732"/>
                  </a:lnTo>
                  <a:lnTo>
                    <a:pt x="959" y="732"/>
                  </a:lnTo>
                  <a:lnTo>
                    <a:pt x="1017" y="760"/>
                  </a:lnTo>
                  <a:lnTo>
                    <a:pt x="1064" y="760"/>
                  </a:lnTo>
                  <a:cubicBezTo>
                    <a:pt x="1084" y="760"/>
                    <a:pt x="1251" y="402"/>
                    <a:pt x="1260" y="378"/>
                  </a:cubicBezTo>
                  <a:lnTo>
                    <a:pt x="1260" y="354"/>
                  </a:lnTo>
                  <a:cubicBezTo>
                    <a:pt x="1260" y="346"/>
                    <a:pt x="1260" y="343"/>
                    <a:pt x="1259" y="343"/>
                  </a:cubicBezTo>
                  <a:cubicBezTo>
                    <a:pt x="1257" y="343"/>
                    <a:pt x="1252" y="354"/>
                    <a:pt x="1236" y="354"/>
                  </a:cubicBezTo>
                  <a:lnTo>
                    <a:pt x="1198" y="354"/>
                  </a:lnTo>
                  <a:lnTo>
                    <a:pt x="993" y="283"/>
                  </a:lnTo>
                  <a:cubicBezTo>
                    <a:pt x="921" y="253"/>
                    <a:pt x="848" y="230"/>
                    <a:pt x="773" y="212"/>
                  </a:cubicBezTo>
                  <a:lnTo>
                    <a:pt x="715" y="212"/>
                  </a:lnTo>
                  <a:cubicBezTo>
                    <a:pt x="653" y="195"/>
                    <a:pt x="595" y="165"/>
                    <a:pt x="544" y="125"/>
                  </a:cubicBezTo>
                  <a:lnTo>
                    <a:pt x="492" y="125"/>
                  </a:lnTo>
                  <a:cubicBezTo>
                    <a:pt x="492" y="125"/>
                    <a:pt x="396" y="73"/>
                    <a:pt x="372" y="73"/>
                  </a:cubicBezTo>
                  <a:lnTo>
                    <a:pt x="348" y="49"/>
                  </a:lnTo>
                  <a:cubicBezTo>
                    <a:pt x="344" y="61"/>
                    <a:pt x="333" y="70"/>
                    <a:pt x="320" y="73"/>
                  </a:cubicBezTo>
                  <a:lnTo>
                    <a:pt x="272" y="73"/>
                  </a:lnTo>
                  <a:cubicBezTo>
                    <a:pt x="265" y="75"/>
                    <a:pt x="258" y="76"/>
                    <a:pt x="251" y="76"/>
                  </a:cubicBezTo>
                  <a:cubicBezTo>
                    <a:pt x="244" y="76"/>
                    <a:pt x="237" y="75"/>
                    <a:pt x="230" y="73"/>
                  </a:cubicBezTo>
                  <a:cubicBezTo>
                    <a:pt x="230" y="73"/>
                    <a:pt x="196" y="34"/>
                    <a:pt x="168" y="3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08;p108">
              <a:extLst>
                <a:ext uri="{FF2B5EF4-FFF2-40B4-BE49-F238E27FC236}">
                  <a16:creationId xmlns:a16="http://schemas.microsoft.com/office/drawing/2014/main" id="{93EECA3E-B071-639F-2A4F-64B6215B49F4}"/>
                </a:ext>
              </a:extLst>
            </p:cNvPr>
            <p:cNvSpPr/>
            <p:nvPr/>
          </p:nvSpPr>
          <p:spPr>
            <a:xfrm>
              <a:off x="4928475" y="3100900"/>
              <a:ext cx="31300" cy="16025"/>
            </a:xfrm>
            <a:custGeom>
              <a:avLst/>
              <a:gdLst/>
              <a:ahLst/>
              <a:cxnLst/>
              <a:rect l="l" t="t" r="r" b="b"/>
              <a:pathLst>
                <a:path w="1252" h="641" extrusionOk="0">
                  <a:moveTo>
                    <a:pt x="0" y="202"/>
                  </a:moveTo>
                  <a:lnTo>
                    <a:pt x="0" y="230"/>
                  </a:lnTo>
                  <a:lnTo>
                    <a:pt x="3" y="230"/>
                  </a:lnTo>
                  <a:cubicBezTo>
                    <a:pt x="2" y="221"/>
                    <a:pt x="1" y="211"/>
                    <a:pt x="0" y="202"/>
                  </a:cubicBezTo>
                  <a:close/>
                  <a:moveTo>
                    <a:pt x="1099" y="1"/>
                  </a:moveTo>
                  <a:cubicBezTo>
                    <a:pt x="1024" y="14"/>
                    <a:pt x="949" y="31"/>
                    <a:pt x="876" y="54"/>
                  </a:cubicBezTo>
                  <a:cubicBezTo>
                    <a:pt x="818" y="54"/>
                    <a:pt x="698" y="92"/>
                    <a:pt x="641" y="116"/>
                  </a:cubicBezTo>
                  <a:cubicBezTo>
                    <a:pt x="636" y="114"/>
                    <a:pt x="630" y="113"/>
                    <a:pt x="624" y="113"/>
                  </a:cubicBezTo>
                  <a:cubicBezTo>
                    <a:pt x="619" y="113"/>
                    <a:pt x="613" y="114"/>
                    <a:pt x="608" y="116"/>
                  </a:cubicBezTo>
                  <a:lnTo>
                    <a:pt x="580" y="116"/>
                  </a:lnTo>
                  <a:cubicBezTo>
                    <a:pt x="525" y="132"/>
                    <a:pt x="470" y="141"/>
                    <a:pt x="413" y="141"/>
                  </a:cubicBezTo>
                  <a:cubicBezTo>
                    <a:pt x="402" y="141"/>
                    <a:pt x="390" y="141"/>
                    <a:pt x="379" y="140"/>
                  </a:cubicBezTo>
                  <a:cubicBezTo>
                    <a:pt x="379" y="140"/>
                    <a:pt x="346" y="140"/>
                    <a:pt x="331" y="163"/>
                  </a:cubicBezTo>
                  <a:lnTo>
                    <a:pt x="159" y="163"/>
                  </a:lnTo>
                  <a:cubicBezTo>
                    <a:pt x="165" y="175"/>
                    <a:pt x="165" y="191"/>
                    <a:pt x="159" y="202"/>
                  </a:cubicBezTo>
                  <a:cubicBezTo>
                    <a:pt x="147" y="213"/>
                    <a:pt x="134" y="223"/>
                    <a:pt x="120" y="230"/>
                  </a:cubicBezTo>
                  <a:lnTo>
                    <a:pt x="3" y="230"/>
                  </a:lnTo>
                  <a:cubicBezTo>
                    <a:pt x="14" y="368"/>
                    <a:pt x="40" y="505"/>
                    <a:pt x="82" y="637"/>
                  </a:cubicBezTo>
                  <a:cubicBezTo>
                    <a:pt x="108" y="639"/>
                    <a:pt x="134" y="640"/>
                    <a:pt x="160" y="640"/>
                  </a:cubicBezTo>
                  <a:cubicBezTo>
                    <a:pt x="186" y="640"/>
                    <a:pt x="213" y="639"/>
                    <a:pt x="239" y="637"/>
                  </a:cubicBezTo>
                  <a:lnTo>
                    <a:pt x="282" y="637"/>
                  </a:lnTo>
                  <a:cubicBezTo>
                    <a:pt x="282" y="637"/>
                    <a:pt x="465" y="527"/>
                    <a:pt x="478" y="527"/>
                  </a:cubicBezTo>
                  <a:cubicBezTo>
                    <a:pt x="478" y="527"/>
                    <a:pt x="478" y="527"/>
                    <a:pt x="478" y="527"/>
                  </a:cubicBezTo>
                  <a:lnTo>
                    <a:pt x="526" y="527"/>
                  </a:lnTo>
                  <a:cubicBezTo>
                    <a:pt x="557" y="531"/>
                    <a:pt x="588" y="532"/>
                    <a:pt x="619" y="532"/>
                  </a:cubicBezTo>
                  <a:cubicBezTo>
                    <a:pt x="650" y="532"/>
                    <a:pt x="681" y="531"/>
                    <a:pt x="712" y="527"/>
                  </a:cubicBezTo>
                  <a:lnTo>
                    <a:pt x="712" y="555"/>
                  </a:lnTo>
                  <a:lnTo>
                    <a:pt x="846" y="555"/>
                  </a:lnTo>
                  <a:cubicBezTo>
                    <a:pt x="846" y="555"/>
                    <a:pt x="932" y="507"/>
                    <a:pt x="941" y="483"/>
                  </a:cubicBezTo>
                  <a:lnTo>
                    <a:pt x="941" y="522"/>
                  </a:lnTo>
                  <a:cubicBezTo>
                    <a:pt x="1001" y="506"/>
                    <a:pt x="1062" y="494"/>
                    <a:pt x="1123" y="488"/>
                  </a:cubicBezTo>
                  <a:lnTo>
                    <a:pt x="1123" y="455"/>
                  </a:lnTo>
                  <a:lnTo>
                    <a:pt x="1190" y="455"/>
                  </a:lnTo>
                  <a:cubicBezTo>
                    <a:pt x="1210" y="455"/>
                    <a:pt x="1228" y="444"/>
                    <a:pt x="1238" y="427"/>
                  </a:cubicBezTo>
                  <a:cubicBezTo>
                    <a:pt x="1252" y="398"/>
                    <a:pt x="1200" y="26"/>
                    <a:pt x="11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09;p108">
              <a:extLst>
                <a:ext uri="{FF2B5EF4-FFF2-40B4-BE49-F238E27FC236}">
                  <a16:creationId xmlns:a16="http://schemas.microsoft.com/office/drawing/2014/main" id="{92CC2208-DFB7-42E3-7919-4536A60569BE}"/>
                </a:ext>
              </a:extLst>
            </p:cNvPr>
            <p:cNvSpPr/>
            <p:nvPr/>
          </p:nvSpPr>
          <p:spPr>
            <a:xfrm>
              <a:off x="4941600" y="3197000"/>
              <a:ext cx="650" cy="150"/>
            </a:xfrm>
            <a:custGeom>
              <a:avLst/>
              <a:gdLst/>
              <a:ahLst/>
              <a:cxnLst/>
              <a:rect l="l" t="t" r="r" b="b"/>
              <a:pathLst>
                <a:path w="26" h="6" extrusionOk="0">
                  <a:moveTo>
                    <a:pt x="13" y="0"/>
                  </a:moveTo>
                  <a:cubicBezTo>
                    <a:pt x="9" y="0"/>
                    <a:pt x="5" y="1"/>
                    <a:pt x="1" y="3"/>
                  </a:cubicBezTo>
                  <a:cubicBezTo>
                    <a:pt x="5" y="4"/>
                    <a:pt x="9" y="5"/>
                    <a:pt x="13" y="5"/>
                  </a:cubicBezTo>
                  <a:cubicBezTo>
                    <a:pt x="17" y="5"/>
                    <a:pt x="21" y="4"/>
                    <a:pt x="25" y="3"/>
                  </a:cubicBezTo>
                  <a:cubicBezTo>
                    <a:pt x="21" y="1"/>
                    <a:pt x="17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10;p108">
              <a:extLst>
                <a:ext uri="{FF2B5EF4-FFF2-40B4-BE49-F238E27FC236}">
                  <a16:creationId xmlns:a16="http://schemas.microsoft.com/office/drawing/2014/main" id="{B581BAA4-F60E-AE91-CD7A-28514CF011B4}"/>
                </a:ext>
              </a:extLst>
            </p:cNvPr>
            <p:cNvSpPr/>
            <p:nvPr/>
          </p:nvSpPr>
          <p:spPr>
            <a:xfrm>
              <a:off x="4936725" y="3184900"/>
              <a:ext cx="32725" cy="14150"/>
            </a:xfrm>
            <a:custGeom>
              <a:avLst/>
              <a:gdLst/>
              <a:ahLst/>
              <a:cxnLst/>
              <a:rect l="l" t="t" r="r" b="b"/>
              <a:pathLst>
                <a:path w="1309" h="566" extrusionOk="0">
                  <a:moveTo>
                    <a:pt x="1084" y="0"/>
                  </a:moveTo>
                  <a:cubicBezTo>
                    <a:pt x="1042" y="0"/>
                    <a:pt x="1001" y="2"/>
                    <a:pt x="959" y="4"/>
                  </a:cubicBezTo>
                  <a:cubicBezTo>
                    <a:pt x="872" y="8"/>
                    <a:pt x="786" y="20"/>
                    <a:pt x="702" y="42"/>
                  </a:cubicBezTo>
                  <a:lnTo>
                    <a:pt x="635" y="42"/>
                  </a:lnTo>
                  <a:cubicBezTo>
                    <a:pt x="599" y="47"/>
                    <a:pt x="564" y="49"/>
                    <a:pt x="528" y="49"/>
                  </a:cubicBezTo>
                  <a:cubicBezTo>
                    <a:pt x="492" y="49"/>
                    <a:pt x="455" y="47"/>
                    <a:pt x="419" y="42"/>
                  </a:cubicBezTo>
                  <a:cubicBezTo>
                    <a:pt x="419" y="67"/>
                    <a:pt x="382" y="42"/>
                    <a:pt x="367" y="70"/>
                  </a:cubicBezTo>
                  <a:cubicBezTo>
                    <a:pt x="367" y="70"/>
                    <a:pt x="243" y="70"/>
                    <a:pt x="224" y="98"/>
                  </a:cubicBezTo>
                  <a:lnTo>
                    <a:pt x="190" y="98"/>
                  </a:lnTo>
                  <a:cubicBezTo>
                    <a:pt x="197" y="111"/>
                    <a:pt x="197" y="125"/>
                    <a:pt x="190" y="137"/>
                  </a:cubicBezTo>
                  <a:lnTo>
                    <a:pt x="153" y="171"/>
                  </a:lnTo>
                  <a:lnTo>
                    <a:pt x="28" y="171"/>
                  </a:lnTo>
                  <a:lnTo>
                    <a:pt x="0" y="147"/>
                  </a:lnTo>
                  <a:lnTo>
                    <a:pt x="0" y="147"/>
                  </a:lnTo>
                  <a:cubicBezTo>
                    <a:pt x="31" y="290"/>
                    <a:pt x="79" y="429"/>
                    <a:pt x="144" y="562"/>
                  </a:cubicBezTo>
                  <a:cubicBezTo>
                    <a:pt x="167" y="565"/>
                    <a:pt x="191" y="566"/>
                    <a:pt x="215" y="566"/>
                  </a:cubicBezTo>
                  <a:cubicBezTo>
                    <a:pt x="239" y="566"/>
                    <a:pt x="262" y="565"/>
                    <a:pt x="286" y="562"/>
                  </a:cubicBezTo>
                  <a:lnTo>
                    <a:pt x="324" y="562"/>
                  </a:lnTo>
                  <a:lnTo>
                    <a:pt x="512" y="454"/>
                  </a:lnTo>
                  <a:cubicBezTo>
                    <a:pt x="512" y="446"/>
                    <a:pt x="514" y="443"/>
                    <a:pt x="518" y="443"/>
                  </a:cubicBezTo>
                  <a:cubicBezTo>
                    <a:pt x="525" y="443"/>
                    <a:pt x="536" y="454"/>
                    <a:pt x="536" y="454"/>
                  </a:cubicBezTo>
                  <a:cubicBezTo>
                    <a:pt x="564" y="456"/>
                    <a:pt x="592" y="457"/>
                    <a:pt x="621" y="457"/>
                  </a:cubicBezTo>
                  <a:cubicBezTo>
                    <a:pt x="650" y="457"/>
                    <a:pt x="678" y="456"/>
                    <a:pt x="707" y="454"/>
                  </a:cubicBezTo>
                  <a:lnTo>
                    <a:pt x="731" y="482"/>
                  </a:lnTo>
                  <a:lnTo>
                    <a:pt x="765" y="482"/>
                  </a:lnTo>
                  <a:cubicBezTo>
                    <a:pt x="787" y="482"/>
                    <a:pt x="779" y="471"/>
                    <a:pt x="781" y="471"/>
                  </a:cubicBezTo>
                  <a:lnTo>
                    <a:pt x="781" y="471"/>
                  </a:lnTo>
                  <a:cubicBezTo>
                    <a:pt x="781" y="471"/>
                    <a:pt x="784" y="474"/>
                    <a:pt x="793" y="482"/>
                  </a:cubicBezTo>
                  <a:lnTo>
                    <a:pt x="821" y="482"/>
                  </a:lnTo>
                  <a:cubicBezTo>
                    <a:pt x="826" y="485"/>
                    <a:pt x="832" y="486"/>
                    <a:pt x="838" y="486"/>
                  </a:cubicBezTo>
                  <a:cubicBezTo>
                    <a:pt x="843" y="486"/>
                    <a:pt x="849" y="485"/>
                    <a:pt x="854" y="482"/>
                  </a:cubicBezTo>
                  <a:cubicBezTo>
                    <a:pt x="854" y="482"/>
                    <a:pt x="940" y="444"/>
                    <a:pt x="955" y="420"/>
                  </a:cubicBezTo>
                  <a:lnTo>
                    <a:pt x="955" y="459"/>
                  </a:lnTo>
                  <a:cubicBezTo>
                    <a:pt x="984" y="456"/>
                    <a:pt x="1013" y="454"/>
                    <a:pt x="1043" y="454"/>
                  </a:cubicBezTo>
                  <a:cubicBezTo>
                    <a:pt x="1072" y="454"/>
                    <a:pt x="1102" y="456"/>
                    <a:pt x="1132" y="459"/>
                  </a:cubicBezTo>
                  <a:lnTo>
                    <a:pt x="1132" y="448"/>
                  </a:lnTo>
                  <a:lnTo>
                    <a:pt x="1132" y="425"/>
                  </a:lnTo>
                  <a:lnTo>
                    <a:pt x="1242" y="425"/>
                  </a:lnTo>
                  <a:lnTo>
                    <a:pt x="1308" y="4"/>
                  </a:lnTo>
                  <a:lnTo>
                    <a:pt x="1208" y="4"/>
                  </a:lnTo>
                  <a:cubicBezTo>
                    <a:pt x="1166" y="2"/>
                    <a:pt x="1125" y="0"/>
                    <a:pt x="10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811;p108">
              <a:extLst>
                <a:ext uri="{FF2B5EF4-FFF2-40B4-BE49-F238E27FC236}">
                  <a16:creationId xmlns:a16="http://schemas.microsoft.com/office/drawing/2014/main" id="{4F3CCD5F-CE73-0B37-F02E-F38E1EE237EB}"/>
                </a:ext>
              </a:extLst>
            </p:cNvPr>
            <p:cNvSpPr/>
            <p:nvPr/>
          </p:nvSpPr>
          <p:spPr>
            <a:xfrm>
              <a:off x="5474750" y="2452625"/>
              <a:ext cx="850" cy="200"/>
            </a:xfrm>
            <a:custGeom>
              <a:avLst/>
              <a:gdLst/>
              <a:ahLst/>
              <a:cxnLst/>
              <a:rect l="l" t="t" r="r" b="b"/>
              <a:pathLst>
                <a:path w="34" h="8" extrusionOk="0">
                  <a:moveTo>
                    <a:pt x="17" y="0"/>
                  </a:moveTo>
                  <a:cubicBezTo>
                    <a:pt x="11" y="0"/>
                    <a:pt x="6" y="1"/>
                    <a:pt x="1" y="2"/>
                  </a:cubicBezTo>
                  <a:cubicBezTo>
                    <a:pt x="5" y="6"/>
                    <a:pt x="11" y="8"/>
                    <a:pt x="17" y="8"/>
                  </a:cubicBezTo>
                  <a:cubicBezTo>
                    <a:pt x="22" y="8"/>
                    <a:pt x="28" y="6"/>
                    <a:pt x="33" y="2"/>
                  </a:cubicBezTo>
                  <a:cubicBezTo>
                    <a:pt x="28" y="1"/>
                    <a:pt x="22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812;p108">
              <a:extLst>
                <a:ext uri="{FF2B5EF4-FFF2-40B4-BE49-F238E27FC236}">
                  <a16:creationId xmlns:a16="http://schemas.microsoft.com/office/drawing/2014/main" id="{C9016335-FE9C-BFDE-CD09-9D38839F928F}"/>
                </a:ext>
              </a:extLst>
            </p:cNvPr>
            <p:cNvSpPr/>
            <p:nvPr/>
          </p:nvSpPr>
          <p:spPr>
            <a:xfrm>
              <a:off x="5469350" y="2423775"/>
              <a:ext cx="52700" cy="28875"/>
            </a:xfrm>
            <a:custGeom>
              <a:avLst/>
              <a:gdLst/>
              <a:ahLst/>
              <a:cxnLst/>
              <a:rect l="l" t="t" r="r" b="b"/>
              <a:pathLst>
                <a:path w="2108" h="1155" extrusionOk="0">
                  <a:moveTo>
                    <a:pt x="1992" y="0"/>
                  </a:moveTo>
                  <a:cubicBezTo>
                    <a:pt x="1985" y="0"/>
                    <a:pt x="1974" y="11"/>
                    <a:pt x="1974" y="11"/>
                  </a:cubicBezTo>
                  <a:cubicBezTo>
                    <a:pt x="1974" y="11"/>
                    <a:pt x="1974" y="21"/>
                    <a:pt x="1966" y="21"/>
                  </a:cubicBezTo>
                  <a:cubicBezTo>
                    <a:pt x="1962" y="21"/>
                    <a:pt x="1955" y="19"/>
                    <a:pt x="1946" y="11"/>
                  </a:cubicBezTo>
                  <a:cubicBezTo>
                    <a:pt x="1920" y="11"/>
                    <a:pt x="1913" y="40"/>
                    <a:pt x="1890" y="40"/>
                  </a:cubicBezTo>
                  <a:cubicBezTo>
                    <a:pt x="1888" y="40"/>
                    <a:pt x="1886" y="39"/>
                    <a:pt x="1884" y="39"/>
                  </a:cubicBezTo>
                  <a:lnTo>
                    <a:pt x="1797" y="39"/>
                  </a:lnTo>
                  <a:cubicBezTo>
                    <a:pt x="1735" y="39"/>
                    <a:pt x="1501" y="159"/>
                    <a:pt x="1439" y="182"/>
                  </a:cubicBezTo>
                  <a:cubicBezTo>
                    <a:pt x="1348" y="221"/>
                    <a:pt x="1156" y="287"/>
                    <a:pt x="1066" y="335"/>
                  </a:cubicBezTo>
                  <a:cubicBezTo>
                    <a:pt x="1057" y="333"/>
                    <a:pt x="1047" y="331"/>
                    <a:pt x="1038" y="331"/>
                  </a:cubicBezTo>
                  <a:cubicBezTo>
                    <a:pt x="1028" y="331"/>
                    <a:pt x="1019" y="333"/>
                    <a:pt x="1010" y="335"/>
                  </a:cubicBezTo>
                  <a:lnTo>
                    <a:pt x="961" y="369"/>
                  </a:lnTo>
                  <a:cubicBezTo>
                    <a:pt x="857" y="410"/>
                    <a:pt x="751" y="444"/>
                    <a:pt x="641" y="469"/>
                  </a:cubicBezTo>
                  <a:cubicBezTo>
                    <a:pt x="641" y="469"/>
                    <a:pt x="584" y="469"/>
                    <a:pt x="560" y="511"/>
                  </a:cubicBezTo>
                  <a:cubicBezTo>
                    <a:pt x="536" y="511"/>
                    <a:pt x="374" y="569"/>
                    <a:pt x="345" y="588"/>
                  </a:cubicBezTo>
                  <a:lnTo>
                    <a:pt x="292" y="588"/>
                  </a:lnTo>
                  <a:cubicBezTo>
                    <a:pt x="269" y="588"/>
                    <a:pt x="292" y="626"/>
                    <a:pt x="292" y="630"/>
                  </a:cubicBezTo>
                  <a:lnTo>
                    <a:pt x="230" y="678"/>
                  </a:lnTo>
                  <a:cubicBezTo>
                    <a:pt x="210" y="692"/>
                    <a:pt x="187" y="701"/>
                    <a:pt x="164" y="706"/>
                  </a:cubicBezTo>
                  <a:cubicBezTo>
                    <a:pt x="121" y="711"/>
                    <a:pt x="79" y="722"/>
                    <a:pt x="39" y="739"/>
                  </a:cubicBezTo>
                  <a:lnTo>
                    <a:pt x="1" y="739"/>
                  </a:lnTo>
                  <a:cubicBezTo>
                    <a:pt x="1" y="739"/>
                    <a:pt x="78" y="1103"/>
                    <a:pt x="159" y="1155"/>
                  </a:cubicBezTo>
                  <a:lnTo>
                    <a:pt x="206" y="1155"/>
                  </a:lnTo>
                  <a:cubicBezTo>
                    <a:pt x="292" y="1137"/>
                    <a:pt x="377" y="1113"/>
                    <a:pt x="459" y="1084"/>
                  </a:cubicBezTo>
                  <a:lnTo>
                    <a:pt x="526" y="1050"/>
                  </a:lnTo>
                  <a:cubicBezTo>
                    <a:pt x="605" y="1024"/>
                    <a:pt x="688" y="1006"/>
                    <a:pt x="770" y="999"/>
                  </a:cubicBezTo>
                  <a:lnTo>
                    <a:pt x="808" y="999"/>
                  </a:lnTo>
                  <a:cubicBezTo>
                    <a:pt x="847" y="999"/>
                    <a:pt x="847" y="999"/>
                    <a:pt x="850" y="974"/>
                  </a:cubicBezTo>
                  <a:cubicBezTo>
                    <a:pt x="952" y="950"/>
                    <a:pt x="1050" y="921"/>
                    <a:pt x="1147" y="884"/>
                  </a:cubicBezTo>
                  <a:lnTo>
                    <a:pt x="1186" y="884"/>
                  </a:lnTo>
                  <a:cubicBezTo>
                    <a:pt x="1205" y="870"/>
                    <a:pt x="1209" y="867"/>
                    <a:pt x="1210" y="867"/>
                  </a:cubicBezTo>
                  <a:cubicBezTo>
                    <a:pt x="1211" y="867"/>
                    <a:pt x="1212" y="868"/>
                    <a:pt x="1213" y="868"/>
                  </a:cubicBezTo>
                  <a:cubicBezTo>
                    <a:pt x="1217" y="868"/>
                    <a:pt x="1225" y="866"/>
                    <a:pt x="1248" y="856"/>
                  </a:cubicBezTo>
                  <a:cubicBezTo>
                    <a:pt x="1310" y="827"/>
                    <a:pt x="1276" y="822"/>
                    <a:pt x="1295" y="822"/>
                  </a:cubicBezTo>
                  <a:lnTo>
                    <a:pt x="1319" y="822"/>
                  </a:lnTo>
                  <a:cubicBezTo>
                    <a:pt x="1319" y="822"/>
                    <a:pt x="1357" y="822"/>
                    <a:pt x="1366" y="798"/>
                  </a:cubicBezTo>
                  <a:lnTo>
                    <a:pt x="1400" y="798"/>
                  </a:lnTo>
                  <a:cubicBezTo>
                    <a:pt x="1418" y="793"/>
                    <a:pt x="1435" y="783"/>
                    <a:pt x="1448" y="770"/>
                  </a:cubicBezTo>
                  <a:cubicBezTo>
                    <a:pt x="1448" y="770"/>
                    <a:pt x="1587" y="688"/>
                    <a:pt x="1601" y="660"/>
                  </a:cubicBezTo>
                  <a:lnTo>
                    <a:pt x="1601" y="703"/>
                  </a:lnTo>
                  <a:cubicBezTo>
                    <a:pt x="1601" y="699"/>
                    <a:pt x="1850" y="603"/>
                    <a:pt x="1893" y="598"/>
                  </a:cubicBezTo>
                  <a:lnTo>
                    <a:pt x="1893" y="570"/>
                  </a:lnTo>
                  <a:cubicBezTo>
                    <a:pt x="1893" y="570"/>
                    <a:pt x="1893" y="542"/>
                    <a:pt x="1917" y="536"/>
                  </a:cubicBezTo>
                  <a:cubicBezTo>
                    <a:pt x="1952" y="527"/>
                    <a:pt x="1988" y="516"/>
                    <a:pt x="2022" y="503"/>
                  </a:cubicBezTo>
                  <a:cubicBezTo>
                    <a:pt x="2022" y="503"/>
                    <a:pt x="2079" y="503"/>
                    <a:pt x="2093" y="455"/>
                  </a:cubicBezTo>
                  <a:cubicBezTo>
                    <a:pt x="2107" y="407"/>
                    <a:pt x="2007" y="58"/>
                    <a:pt x="1998" y="34"/>
                  </a:cubicBezTo>
                  <a:lnTo>
                    <a:pt x="1998" y="11"/>
                  </a:lnTo>
                  <a:cubicBezTo>
                    <a:pt x="1998" y="3"/>
                    <a:pt x="1995" y="0"/>
                    <a:pt x="19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813;p108">
              <a:extLst>
                <a:ext uri="{FF2B5EF4-FFF2-40B4-BE49-F238E27FC236}">
                  <a16:creationId xmlns:a16="http://schemas.microsoft.com/office/drawing/2014/main" id="{FBE3F006-C572-09DC-D0A4-2D8D4B286E76}"/>
                </a:ext>
              </a:extLst>
            </p:cNvPr>
            <p:cNvSpPr/>
            <p:nvPr/>
          </p:nvSpPr>
          <p:spPr>
            <a:xfrm>
              <a:off x="5508175" y="2478300"/>
              <a:ext cx="750" cy="150"/>
            </a:xfrm>
            <a:custGeom>
              <a:avLst/>
              <a:gdLst/>
              <a:ahLst/>
              <a:cxnLst/>
              <a:rect l="l" t="t" r="r" b="b"/>
              <a:pathLst>
                <a:path w="30" h="6" extrusionOk="0">
                  <a:moveTo>
                    <a:pt x="15" y="0"/>
                  </a:moveTo>
                  <a:cubicBezTo>
                    <a:pt x="10" y="0"/>
                    <a:pt x="5" y="1"/>
                    <a:pt x="1" y="3"/>
                  </a:cubicBezTo>
                  <a:cubicBezTo>
                    <a:pt x="5" y="5"/>
                    <a:pt x="10" y="5"/>
                    <a:pt x="15" y="5"/>
                  </a:cubicBezTo>
                  <a:cubicBezTo>
                    <a:pt x="20" y="5"/>
                    <a:pt x="25" y="5"/>
                    <a:pt x="29" y="3"/>
                  </a:cubicBezTo>
                  <a:cubicBezTo>
                    <a:pt x="25" y="1"/>
                    <a:pt x="20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814;p108">
              <a:extLst>
                <a:ext uri="{FF2B5EF4-FFF2-40B4-BE49-F238E27FC236}">
                  <a16:creationId xmlns:a16="http://schemas.microsoft.com/office/drawing/2014/main" id="{C3A87586-93C7-8BD4-2BE9-B0F60A16BCA8}"/>
                </a:ext>
              </a:extLst>
            </p:cNvPr>
            <p:cNvSpPr/>
            <p:nvPr/>
          </p:nvSpPr>
          <p:spPr>
            <a:xfrm>
              <a:off x="5505700" y="2459675"/>
              <a:ext cx="49325" cy="17825"/>
            </a:xfrm>
            <a:custGeom>
              <a:avLst/>
              <a:gdLst/>
              <a:ahLst/>
              <a:cxnLst/>
              <a:rect l="l" t="t" r="r" b="b"/>
              <a:pathLst>
                <a:path w="1973" h="713" extrusionOk="0">
                  <a:moveTo>
                    <a:pt x="1930" y="1"/>
                  </a:moveTo>
                  <a:cubicBezTo>
                    <a:pt x="1923" y="1"/>
                    <a:pt x="1902" y="11"/>
                    <a:pt x="1902" y="11"/>
                  </a:cubicBezTo>
                  <a:lnTo>
                    <a:pt x="1730" y="11"/>
                  </a:lnTo>
                  <a:lnTo>
                    <a:pt x="1419" y="40"/>
                  </a:lnTo>
                  <a:cubicBezTo>
                    <a:pt x="1328" y="63"/>
                    <a:pt x="1141" y="93"/>
                    <a:pt x="1051" y="125"/>
                  </a:cubicBezTo>
                  <a:lnTo>
                    <a:pt x="950" y="125"/>
                  </a:lnTo>
                  <a:cubicBezTo>
                    <a:pt x="850" y="149"/>
                    <a:pt x="748" y="163"/>
                    <a:pt x="646" y="168"/>
                  </a:cubicBezTo>
                  <a:cubicBezTo>
                    <a:pt x="621" y="168"/>
                    <a:pt x="588" y="168"/>
                    <a:pt x="564" y="197"/>
                  </a:cubicBezTo>
                  <a:cubicBezTo>
                    <a:pt x="540" y="197"/>
                    <a:pt x="382" y="197"/>
                    <a:pt x="354" y="230"/>
                  </a:cubicBezTo>
                  <a:lnTo>
                    <a:pt x="306" y="230"/>
                  </a:lnTo>
                  <a:cubicBezTo>
                    <a:pt x="309" y="247"/>
                    <a:pt x="299" y="263"/>
                    <a:pt x="282" y="268"/>
                  </a:cubicBezTo>
                  <a:cubicBezTo>
                    <a:pt x="263" y="281"/>
                    <a:pt x="242" y="293"/>
                    <a:pt x="220" y="302"/>
                  </a:cubicBezTo>
                  <a:cubicBezTo>
                    <a:pt x="209" y="304"/>
                    <a:pt x="198" y="306"/>
                    <a:pt x="186" y="306"/>
                  </a:cubicBezTo>
                  <a:cubicBezTo>
                    <a:pt x="175" y="306"/>
                    <a:pt x="164" y="304"/>
                    <a:pt x="153" y="302"/>
                  </a:cubicBezTo>
                  <a:lnTo>
                    <a:pt x="33" y="302"/>
                  </a:lnTo>
                  <a:lnTo>
                    <a:pt x="1" y="278"/>
                  </a:lnTo>
                  <a:lnTo>
                    <a:pt x="1" y="278"/>
                  </a:lnTo>
                  <a:cubicBezTo>
                    <a:pt x="3" y="427"/>
                    <a:pt x="31" y="574"/>
                    <a:pt x="86" y="713"/>
                  </a:cubicBezTo>
                  <a:lnTo>
                    <a:pt x="110" y="713"/>
                  </a:lnTo>
                  <a:cubicBezTo>
                    <a:pt x="191" y="709"/>
                    <a:pt x="273" y="701"/>
                    <a:pt x="354" y="689"/>
                  </a:cubicBezTo>
                  <a:lnTo>
                    <a:pt x="421" y="689"/>
                  </a:lnTo>
                  <a:cubicBezTo>
                    <a:pt x="448" y="682"/>
                    <a:pt x="475" y="679"/>
                    <a:pt x="503" y="679"/>
                  </a:cubicBezTo>
                  <a:cubicBezTo>
                    <a:pt x="546" y="679"/>
                    <a:pt x="589" y="687"/>
                    <a:pt x="630" y="704"/>
                  </a:cubicBezTo>
                  <a:lnTo>
                    <a:pt x="702" y="704"/>
                  </a:lnTo>
                  <a:cubicBezTo>
                    <a:pt x="798" y="698"/>
                    <a:pt x="894" y="686"/>
                    <a:pt x="988" y="666"/>
                  </a:cubicBezTo>
                  <a:lnTo>
                    <a:pt x="988" y="666"/>
                  </a:lnTo>
                  <a:cubicBezTo>
                    <a:pt x="1007" y="667"/>
                    <a:pt x="1008" y="668"/>
                    <a:pt x="1022" y="690"/>
                  </a:cubicBezTo>
                  <a:cubicBezTo>
                    <a:pt x="1037" y="682"/>
                    <a:pt x="1043" y="680"/>
                    <a:pt x="1045" y="680"/>
                  </a:cubicBezTo>
                  <a:lnTo>
                    <a:pt x="1045" y="680"/>
                  </a:lnTo>
                  <a:cubicBezTo>
                    <a:pt x="1049" y="680"/>
                    <a:pt x="1041" y="690"/>
                    <a:pt x="1079" y="690"/>
                  </a:cubicBezTo>
                  <a:cubicBezTo>
                    <a:pt x="1132" y="690"/>
                    <a:pt x="1115" y="666"/>
                    <a:pt x="1128" y="666"/>
                  </a:cubicBezTo>
                  <a:cubicBezTo>
                    <a:pt x="1129" y="666"/>
                    <a:pt x="1130" y="666"/>
                    <a:pt x="1131" y="666"/>
                  </a:cubicBezTo>
                  <a:lnTo>
                    <a:pt x="1155" y="666"/>
                  </a:lnTo>
                  <a:cubicBezTo>
                    <a:pt x="1179" y="666"/>
                    <a:pt x="1183" y="666"/>
                    <a:pt x="1155" y="642"/>
                  </a:cubicBezTo>
                  <a:cubicBezTo>
                    <a:pt x="1145" y="634"/>
                    <a:pt x="1145" y="631"/>
                    <a:pt x="1149" y="631"/>
                  </a:cubicBezTo>
                  <a:cubicBezTo>
                    <a:pt x="1155" y="631"/>
                    <a:pt x="1174" y="642"/>
                    <a:pt x="1155" y="642"/>
                  </a:cubicBezTo>
                  <a:lnTo>
                    <a:pt x="1289" y="642"/>
                  </a:lnTo>
                  <a:cubicBezTo>
                    <a:pt x="1289" y="642"/>
                    <a:pt x="1427" y="585"/>
                    <a:pt x="1446" y="561"/>
                  </a:cubicBezTo>
                  <a:lnTo>
                    <a:pt x="1446" y="603"/>
                  </a:lnTo>
                  <a:cubicBezTo>
                    <a:pt x="1539" y="578"/>
                    <a:pt x="1634" y="561"/>
                    <a:pt x="1729" y="550"/>
                  </a:cubicBezTo>
                  <a:lnTo>
                    <a:pt x="1729" y="522"/>
                  </a:lnTo>
                  <a:lnTo>
                    <a:pt x="1754" y="522"/>
                  </a:lnTo>
                  <a:cubicBezTo>
                    <a:pt x="1754" y="522"/>
                    <a:pt x="1754" y="493"/>
                    <a:pt x="1773" y="493"/>
                  </a:cubicBezTo>
                  <a:cubicBezTo>
                    <a:pt x="1774" y="493"/>
                    <a:pt x="1776" y="493"/>
                    <a:pt x="1777" y="494"/>
                  </a:cubicBezTo>
                  <a:lnTo>
                    <a:pt x="1882" y="494"/>
                  </a:lnTo>
                  <a:cubicBezTo>
                    <a:pt x="1882" y="494"/>
                    <a:pt x="1934" y="494"/>
                    <a:pt x="1953" y="461"/>
                  </a:cubicBezTo>
                  <a:cubicBezTo>
                    <a:pt x="1973" y="427"/>
                    <a:pt x="1930" y="60"/>
                    <a:pt x="1925" y="35"/>
                  </a:cubicBezTo>
                  <a:lnTo>
                    <a:pt x="1902" y="35"/>
                  </a:lnTo>
                  <a:cubicBezTo>
                    <a:pt x="1878" y="35"/>
                    <a:pt x="1902" y="35"/>
                    <a:pt x="1925" y="11"/>
                  </a:cubicBezTo>
                  <a:cubicBezTo>
                    <a:pt x="1934" y="3"/>
                    <a:pt x="1934" y="1"/>
                    <a:pt x="19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815;p108">
              <a:extLst>
                <a:ext uri="{FF2B5EF4-FFF2-40B4-BE49-F238E27FC236}">
                  <a16:creationId xmlns:a16="http://schemas.microsoft.com/office/drawing/2014/main" id="{B7CD1752-1CB0-22A5-1C11-681ACC449413}"/>
                </a:ext>
              </a:extLst>
            </p:cNvPr>
            <p:cNvSpPr/>
            <p:nvPr/>
          </p:nvSpPr>
          <p:spPr>
            <a:xfrm>
              <a:off x="5545675" y="2542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816;p108">
              <a:extLst>
                <a:ext uri="{FF2B5EF4-FFF2-40B4-BE49-F238E27FC236}">
                  <a16:creationId xmlns:a16="http://schemas.microsoft.com/office/drawing/2014/main" id="{E63FCE79-C899-22D3-44B9-360C68B8BFD5}"/>
                </a:ext>
              </a:extLst>
            </p:cNvPr>
            <p:cNvSpPr/>
            <p:nvPr/>
          </p:nvSpPr>
          <p:spPr>
            <a:xfrm>
              <a:off x="5546275" y="2542975"/>
              <a:ext cx="25" cy="125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5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817;p108">
              <a:extLst>
                <a:ext uri="{FF2B5EF4-FFF2-40B4-BE49-F238E27FC236}">
                  <a16:creationId xmlns:a16="http://schemas.microsoft.com/office/drawing/2014/main" id="{018E03D5-ADA9-AD6D-5C38-322A44E99355}"/>
                </a:ext>
              </a:extLst>
            </p:cNvPr>
            <p:cNvSpPr/>
            <p:nvPr/>
          </p:nvSpPr>
          <p:spPr>
            <a:xfrm>
              <a:off x="5541750" y="2523650"/>
              <a:ext cx="35625" cy="21850"/>
            </a:xfrm>
            <a:custGeom>
              <a:avLst/>
              <a:gdLst/>
              <a:ahLst/>
              <a:cxnLst/>
              <a:rect l="l" t="t" r="r" b="b"/>
              <a:pathLst>
                <a:path w="1425" h="874" extrusionOk="0">
                  <a:moveTo>
                    <a:pt x="1290" y="496"/>
                  </a:moveTo>
                  <a:lnTo>
                    <a:pt x="991" y="562"/>
                  </a:lnTo>
                  <a:lnTo>
                    <a:pt x="991" y="562"/>
                  </a:lnTo>
                  <a:cubicBezTo>
                    <a:pt x="1019" y="542"/>
                    <a:pt x="1074" y="518"/>
                    <a:pt x="1084" y="501"/>
                  </a:cubicBezTo>
                  <a:lnTo>
                    <a:pt x="1084" y="539"/>
                  </a:lnTo>
                  <a:cubicBezTo>
                    <a:pt x="1152" y="520"/>
                    <a:pt x="1221" y="505"/>
                    <a:pt x="1290" y="496"/>
                  </a:cubicBezTo>
                  <a:close/>
                  <a:moveTo>
                    <a:pt x="900" y="582"/>
                  </a:moveTo>
                  <a:lnTo>
                    <a:pt x="879" y="587"/>
                  </a:lnTo>
                  <a:lnTo>
                    <a:pt x="879" y="587"/>
                  </a:lnTo>
                  <a:lnTo>
                    <a:pt x="879" y="582"/>
                  </a:lnTo>
                  <a:close/>
                  <a:moveTo>
                    <a:pt x="1313" y="1"/>
                  </a:moveTo>
                  <a:cubicBezTo>
                    <a:pt x="1317" y="5"/>
                    <a:pt x="1321" y="8"/>
                    <a:pt x="1324" y="10"/>
                  </a:cubicBezTo>
                  <a:lnTo>
                    <a:pt x="1324" y="10"/>
                  </a:lnTo>
                  <a:cubicBezTo>
                    <a:pt x="1332" y="8"/>
                    <a:pt x="1341" y="6"/>
                    <a:pt x="1349" y="5"/>
                  </a:cubicBezTo>
                  <a:lnTo>
                    <a:pt x="1349" y="5"/>
                  </a:lnTo>
                  <a:cubicBezTo>
                    <a:pt x="1342" y="8"/>
                    <a:pt x="1336" y="11"/>
                    <a:pt x="1330" y="11"/>
                  </a:cubicBezTo>
                  <a:cubicBezTo>
                    <a:pt x="1328" y="11"/>
                    <a:pt x="1326" y="11"/>
                    <a:pt x="1324" y="10"/>
                  </a:cubicBezTo>
                  <a:lnTo>
                    <a:pt x="1324" y="10"/>
                  </a:lnTo>
                  <a:cubicBezTo>
                    <a:pt x="1243" y="26"/>
                    <a:pt x="1164" y="47"/>
                    <a:pt x="1084" y="72"/>
                  </a:cubicBezTo>
                  <a:cubicBezTo>
                    <a:pt x="982" y="94"/>
                    <a:pt x="883" y="126"/>
                    <a:pt x="788" y="168"/>
                  </a:cubicBezTo>
                  <a:cubicBezTo>
                    <a:pt x="782" y="165"/>
                    <a:pt x="775" y="164"/>
                    <a:pt x="769" y="164"/>
                  </a:cubicBezTo>
                  <a:cubicBezTo>
                    <a:pt x="762" y="164"/>
                    <a:pt x="756" y="165"/>
                    <a:pt x="750" y="168"/>
                  </a:cubicBezTo>
                  <a:lnTo>
                    <a:pt x="716" y="168"/>
                  </a:lnTo>
                  <a:cubicBezTo>
                    <a:pt x="638" y="198"/>
                    <a:pt x="556" y="220"/>
                    <a:pt x="473" y="234"/>
                  </a:cubicBezTo>
                  <a:cubicBezTo>
                    <a:pt x="447" y="234"/>
                    <a:pt x="423" y="249"/>
                    <a:pt x="411" y="273"/>
                  </a:cubicBezTo>
                  <a:cubicBezTo>
                    <a:pt x="411" y="273"/>
                    <a:pt x="267" y="315"/>
                    <a:pt x="248" y="329"/>
                  </a:cubicBezTo>
                  <a:lnTo>
                    <a:pt x="210" y="329"/>
                  </a:lnTo>
                  <a:cubicBezTo>
                    <a:pt x="219" y="343"/>
                    <a:pt x="219" y="360"/>
                    <a:pt x="210" y="372"/>
                  </a:cubicBezTo>
                  <a:lnTo>
                    <a:pt x="168" y="415"/>
                  </a:lnTo>
                  <a:cubicBezTo>
                    <a:pt x="168" y="415"/>
                    <a:pt x="134" y="439"/>
                    <a:pt x="125" y="449"/>
                  </a:cubicBezTo>
                  <a:cubicBezTo>
                    <a:pt x="92" y="449"/>
                    <a:pt x="61" y="459"/>
                    <a:pt x="35" y="477"/>
                  </a:cubicBezTo>
                  <a:lnTo>
                    <a:pt x="1" y="477"/>
                  </a:lnTo>
                  <a:cubicBezTo>
                    <a:pt x="49" y="617"/>
                    <a:pt x="117" y="751"/>
                    <a:pt x="202" y="874"/>
                  </a:cubicBezTo>
                  <a:cubicBezTo>
                    <a:pt x="261" y="858"/>
                    <a:pt x="317" y="839"/>
                    <a:pt x="374" y="816"/>
                  </a:cubicBezTo>
                  <a:lnTo>
                    <a:pt x="417" y="788"/>
                  </a:lnTo>
                  <a:cubicBezTo>
                    <a:pt x="417" y="788"/>
                    <a:pt x="531" y="664"/>
                    <a:pt x="535" y="664"/>
                  </a:cubicBezTo>
                  <a:lnTo>
                    <a:pt x="541" y="662"/>
                  </a:lnTo>
                  <a:lnTo>
                    <a:pt x="593" y="662"/>
                  </a:lnTo>
                  <a:cubicBezTo>
                    <a:pt x="654" y="651"/>
                    <a:pt x="715" y="637"/>
                    <a:pt x="775" y="618"/>
                  </a:cubicBezTo>
                  <a:lnTo>
                    <a:pt x="775" y="618"/>
                  </a:lnTo>
                  <a:lnTo>
                    <a:pt x="782" y="617"/>
                  </a:lnTo>
                  <a:lnTo>
                    <a:pt x="782" y="617"/>
                  </a:lnTo>
                  <a:lnTo>
                    <a:pt x="807" y="634"/>
                  </a:lnTo>
                  <a:lnTo>
                    <a:pt x="846" y="634"/>
                  </a:lnTo>
                  <a:cubicBezTo>
                    <a:pt x="884" y="634"/>
                    <a:pt x="870" y="606"/>
                    <a:pt x="879" y="606"/>
                  </a:cubicBezTo>
                  <a:lnTo>
                    <a:pt x="879" y="598"/>
                  </a:lnTo>
                  <a:lnTo>
                    <a:pt x="963" y="582"/>
                  </a:lnTo>
                  <a:lnTo>
                    <a:pt x="975" y="582"/>
                  </a:lnTo>
                  <a:cubicBezTo>
                    <a:pt x="975" y="581"/>
                    <a:pt x="975" y="581"/>
                    <a:pt x="975" y="580"/>
                  </a:cubicBezTo>
                  <a:lnTo>
                    <a:pt x="975" y="580"/>
                  </a:lnTo>
                  <a:lnTo>
                    <a:pt x="1290" y="520"/>
                  </a:lnTo>
                  <a:lnTo>
                    <a:pt x="1290" y="486"/>
                  </a:lnTo>
                  <a:lnTo>
                    <a:pt x="1290" y="458"/>
                  </a:lnTo>
                  <a:cubicBezTo>
                    <a:pt x="1302" y="459"/>
                    <a:pt x="1314" y="460"/>
                    <a:pt x="1326" y="460"/>
                  </a:cubicBezTo>
                  <a:cubicBezTo>
                    <a:pt x="1338" y="460"/>
                    <a:pt x="1350" y="459"/>
                    <a:pt x="1362" y="458"/>
                  </a:cubicBezTo>
                  <a:cubicBezTo>
                    <a:pt x="1362" y="458"/>
                    <a:pt x="1404" y="458"/>
                    <a:pt x="1414" y="430"/>
                  </a:cubicBezTo>
                  <a:cubicBezTo>
                    <a:pt x="1424" y="401"/>
                    <a:pt x="1414" y="29"/>
                    <a:pt x="1414" y="1"/>
                  </a:cubicBezTo>
                  <a:lnTo>
                    <a:pt x="1371" y="1"/>
                  </a:lnTo>
                  <a:cubicBezTo>
                    <a:pt x="1364" y="2"/>
                    <a:pt x="1356" y="3"/>
                    <a:pt x="1349" y="5"/>
                  </a:cubicBezTo>
                  <a:lnTo>
                    <a:pt x="1349" y="5"/>
                  </a:lnTo>
                  <a:cubicBezTo>
                    <a:pt x="1354" y="3"/>
                    <a:pt x="1360" y="1"/>
                    <a:pt x="13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818;p108">
              <a:extLst>
                <a:ext uri="{FF2B5EF4-FFF2-40B4-BE49-F238E27FC236}">
                  <a16:creationId xmlns:a16="http://schemas.microsoft.com/office/drawing/2014/main" id="{2E374241-E1F2-5A75-CBF6-D2CD71634182}"/>
                </a:ext>
              </a:extLst>
            </p:cNvPr>
            <p:cNvSpPr/>
            <p:nvPr/>
          </p:nvSpPr>
          <p:spPr>
            <a:xfrm>
              <a:off x="5552000" y="2597925"/>
              <a:ext cx="875" cy="250"/>
            </a:xfrm>
            <a:custGeom>
              <a:avLst/>
              <a:gdLst/>
              <a:ahLst/>
              <a:cxnLst/>
              <a:rect l="l" t="t" r="r" b="b"/>
              <a:pathLst>
                <a:path w="35" h="10" extrusionOk="0">
                  <a:moveTo>
                    <a:pt x="17" y="0"/>
                  </a:moveTo>
                  <a:cubicBezTo>
                    <a:pt x="12" y="0"/>
                    <a:pt x="6" y="1"/>
                    <a:pt x="1" y="3"/>
                  </a:cubicBezTo>
                  <a:cubicBezTo>
                    <a:pt x="6" y="7"/>
                    <a:pt x="12" y="9"/>
                    <a:pt x="18" y="9"/>
                  </a:cubicBezTo>
                  <a:cubicBezTo>
                    <a:pt x="24" y="9"/>
                    <a:pt x="30" y="7"/>
                    <a:pt x="35" y="3"/>
                  </a:cubicBezTo>
                  <a:cubicBezTo>
                    <a:pt x="29" y="1"/>
                    <a:pt x="23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819;p108">
              <a:extLst>
                <a:ext uri="{FF2B5EF4-FFF2-40B4-BE49-F238E27FC236}">
                  <a16:creationId xmlns:a16="http://schemas.microsoft.com/office/drawing/2014/main" id="{169D5D69-CEDD-CF57-CE70-A5656C3EABC7}"/>
                </a:ext>
              </a:extLst>
            </p:cNvPr>
            <p:cNvSpPr/>
            <p:nvPr/>
          </p:nvSpPr>
          <p:spPr>
            <a:xfrm>
              <a:off x="5600850" y="2572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820;p108">
              <a:extLst>
                <a:ext uri="{FF2B5EF4-FFF2-40B4-BE49-F238E27FC236}">
                  <a16:creationId xmlns:a16="http://schemas.microsoft.com/office/drawing/2014/main" id="{D4D2A9FB-A9B0-A041-0F52-1EE8BC2801FF}"/>
                </a:ext>
              </a:extLst>
            </p:cNvPr>
            <p:cNvSpPr/>
            <p:nvPr/>
          </p:nvSpPr>
          <p:spPr>
            <a:xfrm>
              <a:off x="5547025" y="2576450"/>
              <a:ext cx="52675" cy="23550"/>
            </a:xfrm>
            <a:custGeom>
              <a:avLst/>
              <a:gdLst/>
              <a:ahLst/>
              <a:cxnLst/>
              <a:rect l="l" t="t" r="r" b="b"/>
              <a:pathLst>
                <a:path w="2107" h="942" extrusionOk="0">
                  <a:moveTo>
                    <a:pt x="1978" y="1"/>
                  </a:moveTo>
                  <a:cubicBezTo>
                    <a:pt x="1952" y="1"/>
                    <a:pt x="1941" y="25"/>
                    <a:pt x="1921" y="25"/>
                  </a:cubicBezTo>
                  <a:cubicBezTo>
                    <a:pt x="1919" y="25"/>
                    <a:pt x="1917" y="25"/>
                    <a:pt x="1916" y="24"/>
                  </a:cubicBezTo>
                  <a:lnTo>
                    <a:pt x="1825" y="24"/>
                  </a:lnTo>
                  <a:lnTo>
                    <a:pt x="1467" y="134"/>
                  </a:lnTo>
                  <a:cubicBezTo>
                    <a:pt x="1338" y="168"/>
                    <a:pt x="1213" y="207"/>
                    <a:pt x="1089" y="254"/>
                  </a:cubicBezTo>
                  <a:lnTo>
                    <a:pt x="1037" y="254"/>
                  </a:lnTo>
                  <a:lnTo>
                    <a:pt x="989" y="282"/>
                  </a:lnTo>
                  <a:cubicBezTo>
                    <a:pt x="884" y="316"/>
                    <a:pt x="777" y="338"/>
                    <a:pt x="669" y="349"/>
                  </a:cubicBezTo>
                  <a:cubicBezTo>
                    <a:pt x="645" y="349"/>
                    <a:pt x="611" y="349"/>
                    <a:pt x="587" y="387"/>
                  </a:cubicBezTo>
                  <a:lnTo>
                    <a:pt x="368" y="434"/>
                  </a:lnTo>
                  <a:lnTo>
                    <a:pt x="315" y="434"/>
                  </a:lnTo>
                  <a:cubicBezTo>
                    <a:pt x="291" y="434"/>
                    <a:pt x="315" y="473"/>
                    <a:pt x="291" y="473"/>
                  </a:cubicBezTo>
                  <a:cubicBezTo>
                    <a:pt x="272" y="487"/>
                    <a:pt x="251" y="500"/>
                    <a:pt x="229" y="511"/>
                  </a:cubicBezTo>
                  <a:cubicBezTo>
                    <a:pt x="218" y="512"/>
                    <a:pt x="207" y="513"/>
                    <a:pt x="196" y="513"/>
                  </a:cubicBezTo>
                  <a:cubicBezTo>
                    <a:pt x="184" y="513"/>
                    <a:pt x="173" y="512"/>
                    <a:pt x="163" y="511"/>
                  </a:cubicBezTo>
                  <a:cubicBezTo>
                    <a:pt x="142" y="506"/>
                    <a:pt x="121" y="503"/>
                    <a:pt x="101" y="503"/>
                  </a:cubicBezTo>
                  <a:cubicBezTo>
                    <a:pt x="80" y="503"/>
                    <a:pt x="59" y="506"/>
                    <a:pt x="38" y="511"/>
                  </a:cubicBezTo>
                  <a:lnTo>
                    <a:pt x="0" y="511"/>
                  </a:lnTo>
                  <a:cubicBezTo>
                    <a:pt x="0" y="511"/>
                    <a:pt x="43" y="879"/>
                    <a:pt x="120" y="942"/>
                  </a:cubicBezTo>
                  <a:lnTo>
                    <a:pt x="167" y="942"/>
                  </a:lnTo>
                  <a:cubicBezTo>
                    <a:pt x="253" y="934"/>
                    <a:pt x="338" y="919"/>
                    <a:pt x="420" y="898"/>
                  </a:cubicBezTo>
                  <a:lnTo>
                    <a:pt x="492" y="898"/>
                  </a:lnTo>
                  <a:cubicBezTo>
                    <a:pt x="492" y="898"/>
                    <a:pt x="749" y="772"/>
                    <a:pt x="755" y="772"/>
                  </a:cubicBezTo>
                  <a:lnTo>
                    <a:pt x="830" y="772"/>
                  </a:lnTo>
                  <a:cubicBezTo>
                    <a:pt x="931" y="759"/>
                    <a:pt x="1030" y="737"/>
                    <a:pt x="1127" y="710"/>
                  </a:cubicBezTo>
                  <a:lnTo>
                    <a:pt x="1160" y="710"/>
                  </a:lnTo>
                  <a:cubicBezTo>
                    <a:pt x="1176" y="701"/>
                    <a:pt x="1182" y="697"/>
                    <a:pt x="1184" y="697"/>
                  </a:cubicBezTo>
                  <a:lnTo>
                    <a:pt x="1184" y="697"/>
                  </a:lnTo>
                  <a:cubicBezTo>
                    <a:pt x="1188" y="697"/>
                    <a:pt x="1179" y="710"/>
                    <a:pt x="1218" y="710"/>
                  </a:cubicBezTo>
                  <a:cubicBezTo>
                    <a:pt x="1271" y="710"/>
                    <a:pt x="1255" y="681"/>
                    <a:pt x="1267" y="681"/>
                  </a:cubicBezTo>
                  <a:cubicBezTo>
                    <a:pt x="1268" y="681"/>
                    <a:pt x="1269" y="681"/>
                    <a:pt x="1271" y="682"/>
                  </a:cubicBezTo>
                  <a:lnTo>
                    <a:pt x="1376" y="682"/>
                  </a:lnTo>
                  <a:lnTo>
                    <a:pt x="1428" y="654"/>
                  </a:lnTo>
                  <a:cubicBezTo>
                    <a:pt x="1428" y="630"/>
                    <a:pt x="1571" y="582"/>
                    <a:pt x="1590" y="558"/>
                  </a:cubicBezTo>
                  <a:lnTo>
                    <a:pt x="1590" y="602"/>
                  </a:lnTo>
                  <a:cubicBezTo>
                    <a:pt x="1685" y="570"/>
                    <a:pt x="1783" y="544"/>
                    <a:pt x="1882" y="525"/>
                  </a:cubicBezTo>
                  <a:lnTo>
                    <a:pt x="1882" y="520"/>
                  </a:lnTo>
                  <a:lnTo>
                    <a:pt x="1905" y="520"/>
                  </a:lnTo>
                  <a:lnTo>
                    <a:pt x="1905" y="492"/>
                  </a:lnTo>
                  <a:lnTo>
                    <a:pt x="2016" y="468"/>
                  </a:lnTo>
                  <a:cubicBezTo>
                    <a:pt x="2016" y="468"/>
                    <a:pt x="2068" y="468"/>
                    <a:pt x="2087" y="425"/>
                  </a:cubicBezTo>
                  <a:cubicBezTo>
                    <a:pt x="2107" y="384"/>
                    <a:pt x="2040" y="29"/>
                    <a:pt x="2030" y="1"/>
                  </a:cubicBezTo>
                  <a:lnTo>
                    <a:pt x="2006" y="1"/>
                  </a:lnTo>
                  <a:cubicBezTo>
                    <a:pt x="2006" y="1"/>
                    <a:pt x="2006" y="11"/>
                    <a:pt x="1998" y="11"/>
                  </a:cubicBezTo>
                  <a:cubicBezTo>
                    <a:pt x="1993" y="11"/>
                    <a:pt x="1987" y="9"/>
                    <a:pt x="19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4821;p108">
              <a:extLst>
                <a:ext uri="{FF2B5EF4-FFF2-40B4-BE49-F238E27FC236}">
                  <a16:creationId xmlns:a16="http://schemas.microsoft.com/office/drawing/2014/main" id="{B8D10BAC-CA3F-E0BC-3ECA-A79747749D2A}"/>
                </a:ext>
              </a:extLst>
            </p:cNvPr>
            <p:cNvSpPr/>
            <p:nvPr/>
          </p:nvSpPr>
          <p:spPr>
            <a:xfrm>
              <a:off x="5564325" y="2644650"/>
              <a:ext cx="1400" cy="75"/>
            </a:xfrm>
            <a:custGeom>
              <a:avLst/>
              <a:gdLst/>
              <a:ahLst/>
              <a:cxnLst/>
              <a:rect l="l" t="t" r="r" b="b"/>
              <a:pathLst>
                <a:path w="56" h="3" extrusionOk="0">
                  <a:moveTo>
                    <a:pt x="29" y="1"/>
                  </a:moveTo>
                  <a:cubicBezTo>
                    <a:pt x="20" y="1"/>
                    <a:pt x="10" y="1"/>
                    <a:pt x="0" y="3"/>
                  </a:cubicBezTo>
                  <a:lnTo>
                    <a:pt x="33" y="3"/>
                  </a:lnTo>
                  <a:cubicBezTo>
                    <a:pt x="56" y="3"/>
                    <a:pt x="46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4822;p108">
              <a:extLst>
                <a:ext uri="{FF2B5EF4-FFF2-40B4-BE49-F238E27FC236}">
                  <a16:creationId xmlns:a16="http://schemas.microsoft.com/office/drawing/2014/main" id="{EB080908-A0C4-48D1-A16F-9A644E35CE9D}"/>
                </a:ext>
              </a:extLst>
            </p:cNvPr>
            <p:cNvSpPr/>
            <p:nvPr/>
          </p:nvSpPr>
          <p:spPr>
            <a:xfrm>
              <a:off x="5565150" y="2644825"/>
              <a:ext cx="25" cy="150"/>
            </a:xfrm>
            <a:custGeom>
              <a:avLst/>
              <a:gdLst/>
              <a:ahLst/>
              <a:cxnLst/>
              <a:rect l="l" t="t" r="r" b="b"/>
              <a:pathLst>
                <a:path w="1" h="6" extrusionOk="0">
                  <a:moveTo>
                    <a:pt x="0" y="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4823;p108">
              <a:extLst>
                <a:ext uri="{FF2B5EF4-FFF2-40B4-BE49-F238E27FC236}">
                  <a16:creationId xmlns:a16="http://schemas.microsoft.com/office/drawing/2014/main" id="{F22D19D8-EA97-C731-110F-9E8AA8CA1917}"/>
                </a:ext>
              </a:extLst>
            </p:cNvPr>
            <p:cNvSpPr/>
            <p:nvPr/>
          </p:nvSpPr>
          <p:spPr>
            <a:xfrm>
              <a:off x="5561100" y="2625725"/>
              <a:ext cx="56500" cy="21150"/>
            </a:xfrm>
            <a:custGeom>
              <a:avLst/>
              <a:gdLst/>
              <a:ahLst/>
              <a:cxnLst/>
              <a:rect l="l" t="t" r="r" b="b"/>
              <a:pathLst>
                <a:path w="2260" h="846" extrusionOk="0">
                  <a:moveTo>
                    <a:pt x="2011" y="1"/>
                  </a:moveTo>
                  <a:cubicBezTo>
                    <a:pt x="1944" y="1"/>
                    <a:pt x="1681" y="77"/>
                    <a:pt x="1615" y="91"/>
                  </a:cubicBezTo>
                  <a:cubicBezTo>
                    <a:pt x="1514" y="91"/>
                    <a:pt x="1300" y="153"/>
                    <a:pt x="1195" y="192"/>
                  </a:cubicBezTo>
                  <a:lnTo>
                    <a:pt x="1137" y="192"/>
                  </a:lnTo>
                  <a:lnTo>
                    <a:pt x="1084" y="215"/>
                  </a:lnTo>
                  <a:cubicBezTo>
                    <a:pt x="969" y="243"/>
                    <a:pt x="850" y="263"/>
                    <a:pt x="731" y="273"/>
                  </a:cubicBezTo>
                  <a:cubicBezTo>
                    <a:pt x="703" y="273"/>
                    <a:pt x="665" y="273"/>
                    <a:pt x="641" y="301"/>
                  </a:cubicBezTo>
                  <a:cubicBezTo>
                    <a:pt x="613" y="301"/>
                    <a:pt x="435" y="335"/>
                    <a:pt x="402" y="344"/>
                  </a:cubicBezTo>
                  <a:lnTo>
                    <a:pt x="344" y="344"/>
                  </a:lnTo>
                  <a:cubicBezTo>
                    <a:pt x="316" y="344"/>
                    <a:pt x="344" y="377"/>
                    <a:pt x="316" y="381"/>
                  </a:cubicBezTo>
                  <a:cubicBezTo>
                    <a:pt x="293" y="396"/>
                    <a:pt x="269" y="407"/>
                    <a:pt x="245" y="415"/>
                  </a:cubicBezTo>
                  <a:cubicBezTo>
                    <a:pt x="233" y="417"/>
                    <a:pt x="221" y="418"/>
                    <a:pt x="208" y="418"/>
                  </a:cubicBezTo>
                  <a:cubicBezTo>
                    <a:pt x="196" y="418"/>
                    <a:pt x="184" y="417"/>
                    <a:pt x="172" y="415"/>
                  </a:cubicBezTo>
                  <a:cubicBezTo>
                    <a:pt x="150" y="411"/>
                    <a:pt x="127" y="408"/>
                    <a:pt x="103" y="408"/>
                  </a:cubicBezTo>
                  <a:cubicBezTo>
                    <a:pt x="80" y="408"/>
                    <a:pt x="57" y="411"/>
                    <a:pt x="35" y="415"/>
                  </a:cubicBezTo>
                  <a:lnTo>
                    <a:pt x="1" y="415"/>
                  </a:lnTo>
                  <a:cubicBezTo>
                    <a:pt x="1" y="415"/>
                    <a:pt x="1" y="783"/>
                    <a:pt x="97" y="846"/>
                  </a:cubicBezTo>
                  <a:lnTo>
                    <a:pt x="211" y="846"/>
                  </a:lnTo>
                  <a:cubicBezTo>
                    <a:pt x="302" y="846"/>
                    <a:pt x="393" y="846"/>
                    <a:pt x="489" y="812"/>
                  </a:cubicBezTo>
                  <a:lnTo>
                    <a:pt x="569" y="788"/>
                  </a:lnTo>
                  <a:cubicBezTo>
                    <a:pt x="620" y="751"/>
                    <a:pt x="674" y="719"/>
                    <a:pt x="731" y="693"/>
                  </a:cubicBezTo>
                  <a:lnTo>
                    <a:pt x="817" y="693"/>
                  </a:lnTo>
                  <a:cubicBezTo>
                    <a:pt x="817" y="693"/>
                    <a:pt x="1056" y="664"/>
                    <a:pt x="1132" y="649"/>
                  </a:cubicBezTo>
                  <a:lnTo>
                    <a:pt x="1132" y="649"/>
                  </a:lnTo>
                  <a:cubicBezTo>
                    <a:pt x="1143" y="653"/>
                    <a:pt x="1153" y="660"/>
                    <a:pt x="1161" y="669"/>
                  </a:cubicBezTo>
                  <a:cubicBezTo>
                    <a:pt x="1178" y="660"/>
                    <a:pt x="1184" y="657"/>
                    <a:pt x="1187" y="657"/>
                  </a:cubicBezTo>
                  <a:lnTo>
                    <a:pt x="1187" y="657"/>
                  </a:lnTo>
                  <a:cubicBezTo>
                    <a:pt x="1191" y="657"/>
                    <a:pt x="1181" y="669"/>
                    <a:pt x="1223" y="669"/>
                  </a:cubicBezTo>
                  <a:cubicBezTo>
                    <a:pt x="1264" y="669"/>
                    <a:pt x="1269" y="657"/>
                    <a:pt x="1274" y="657"/>
                  </a:cubicBezTo>
                  <a:cubicBezTo>
                    <a:pt x="1276" y="657"/>
                    <a:pt x="1278" y="660"/>
                    <a:pt x="1285" y="669"/>
                  </a:cubicBezTo>
                  <a:lnTo>
                    <a:pt x="1309" y="669"/>
                  </a:lnTo>
                  <a:cubicBezTo>
                    <a:pt x="1332" y="669"/>
                    <a:pt x="1342" y="669"/>
                    <a:pt x="1332" y="646"/>
                  </a:cubicBezTo>
                  <a:cubicBezTo>
                    <a:pt x="1329" y="637"/>
                    <a:pt x="1331" y="635"/>
                    <a:pt x="1335" y="635"/>
                  </a:cubicBezTo>
                  <a:cubicBezTo>
                    <a:pt x="1341" y="635"/>
                    <a:pt x="1351" y="646"/>
                    <a:pt x="1332" y="646"/>
                  </a:cubicBezTo>
                  <a:lnTo>
                    <a:pt x="1428" y="646"/>
                  </a:lnTo>
                  <a:cubicBezTo>
                    <a:pt x="1438" y="648"/>
                    <a:pt x="1448" y="649"/>
                    <a:pt x="1457" y="649"/>
                  </a:cubicBezTo>
                  <a:cubicBezTo>
                    <a:pt x="1467" y="649"/>
                    <a:pt x="1476" y="648"/>
                    <a:pt x="1486" y="646"/>
                  </a:cubicBezTo>
                  <a:cubicBezTo>
                    <a:pt x="1510" y="646"/>
                    <a:pt x="1647" y="583"/>
                    <a:pt x="1667" y="554"/>
                  </a:cubicBezTo>
                  <a:lnTo>
                    <a:pt x="1667" y="597"/>
                  </a:lnTo>
                  <a:cubicBezTo>
                    <a:pt x="1772" y="568"/>
                    <a:pt x="1879" y="546"/>
                    <a:pt x="1987" y="530"/>
                  </a:cubicBezTo>
                  <a:lnTo>
                    <a:pt x="2011" y="530"/>
                  </a:lnTo>
                  <a:lnTo>
                    <a:pt x="2011" y="497"/>
                  </a:lnTo>
                  <a:cubicBezTo>
                    <a:pt x="2011" y="482"/>
                    <a:pt x="2024" y="468"/>
                    <a:pt x="2039" y="468"/>
                  </a:cubicBezTo>
                  <a:lnTo>
                    <a:pt x="2153" y="468"/>
                  </a:lnTo>
                  <a:cubicBezTo>
                    <a:pt x="2153" y="468"/>
                    <a:pt x="2221" y="468"/>
                    <a:pt x="2240" y="431"/>
                  </a:cubicBezTo>
                  <a:cubicBezTo>
                    <a:pt x="2260" y="393"/>
                    <a:pt x="2240" y="29"/>
                    <a:pt x="22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4824;p108">
              <a:extLst>
                <a:ext uri="{FF2B5EF4-FFF2-40B4-BE49-F238E27FC236}">
                  <a16:creationId xmlns:a16="http://schemas.microsoft.com/office/drawing/2014/main" id="{498473E6-3AFD-EA37-D082-C3683A94EF2A}"/>
                </a:ext>
              </a:extLst>
            </p:cNvPr>
            <p:cNvSpPr/>
            <p:nvPr/>
          </p:nvSpPr>
          <p:spPr>
            <a:xfrm>
              <a:off x="5576975" y="2707550"/>
              <a:ext cx="725" cy="125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15" y="0"/>
                  </a:moveTo>
                  <a:cubicBezTo>
                    <a:pt x="10" y="0"/>
                    <a:pt x="5" y="2"/>
                    <a:pt x="0" y="4"/>
                  </a:cubicBezTo>
                  <a:lnTo>
                    <a:pt x="29" y="4"/>
                  </a:lnTo>
                  <a:cubicBezTo>
                    <a:pt x="24" y="2"/>
                    <a:pt x="19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4825;p108">
              <a:extLst>
                <a:ext uri="{FF2B5EF4-FFF2-40B4-BE49-F238E27FC236}">
                  <a16:creationId xmlns:a16="http://schemas.microsoft.com/office/drawing/2014/main" id="{434E3EFB-C48A-D957-28AF-23D2D8CD2A11}"/>
                </a:ext>
              </a:extLst>
            </p:cNvPr>
            <p:cNvSpPr/>
            <p:nvPr/>
          </p:nvSpPr>
          <p:spPr>
            <a:xfrm>
              <a:off x="5573425" y="2693550"/>
              <a:ext cx="49325" cy="15325"/>
            </a:xfrm>
            <a:custGeom>
              <a:avLst/>
              <a:gdLst/>
              <a:ahLst/>
              <a:cxnLst/>
              <a:rect l="l" t="t" r="r" b="b"/>
              <a:pathLst>
                <a:path w="1973" h="613" extrusionOk="0">
                  <a:moveTo>
                    <a:pt x="1022" y="558"/>
                  </a:moveTo>
                  <a:lnTo>
                    <a:pt x="1022" y="558"/>
                  </a:lnTo>
                  <a:cubicBezTo>
                    <a:pt x="1028" y="560"/>
                    <a:pt x="1032" y="567"/>
                    <a:pt x="1040" y="584"/>
                  </a:cubicBezTo>
                  <a:lnTo>
                    <a:pt x="1098" y="584"/>
                  </a:lnTo>
                  <a:cubicBezTo>
                    <a:pt x="1151" y="584"/>
                    <a:pt x="1137" y="558"/>
                    <a:pt x="1148" y="558"/>
                  </a:cubicBezTo>
                  <a:cubicBezTo>
                    <a:pt x="1148" y="558"/>
                    <a:pt x="1149" y="558"/>
                    <a:pt x="1150" y="559"/>
                  </a:cubicBezTo>
                  <a:lnTo>
                    <a:pt x="1222" y="559"/>
                  </a:lnTo>
                  <a:lnTo>
                    <a:pt x="1022" y="558"/>
                  </a:lnTo>
                  <a:close/>
                  <a:moveTo>
                    <a:pt x="1780" y="1"/>
                  </a:moveTo>
                  <a:lnTo>
                    <a:pt x="1428" y="53"/>
                  </a:lnTo>
                  <a:cubicBezTo>
                    <a:pt x="1305" y="67"/>
                    <a:pt x="1182" y="88"/>
                    <a:pt x="1060" y="115"/>
                  </a:cubicBezTo>
                  <a:lnTo>
                    <a:pt x="960" y="115"/>
                  </a:lnTo>
                  <a:cubicBezTo>
                    <a:pt x="908" y="120"/>
                    <a:pt x="856" y="122"/>
                    <a:pt x="804" y="122"/>
                  </a:cubicBezTo>
                  <a:cubicBezTo>
                    <a:pt x="753" y="122"/>
                    <a:pt x="701" y="120"/>
                    <a:pt x="650" y="115"/>
                  </a:cubicBezTo>
                  <a:cubicBezTo>
                    <a:pt x="637" y="127"/>
                    <a:pt x="624" y="127"/>
                    <a:pt x="610" y="127"/>
                  </a:cubicBezTo>
                  <a:cubicBezTo>
                    <a:pt x="596" y="127"/>
                    <a:pt x="582" y="127"/>
                    <a:pt x="568" y="140"/>
                  </a:cubicBezTo>
                  <a:lnTo>
                    <a:pt x="311" y="140"/>
                  </a:lnTo>
                  <a:cubicBezTo>
                    <a:pt x="286" y="140"/>
                    <a:pt x="311" y="172"/>
                    <a:pt x="282" y="172"/>
                  </a:cubicBezTo>
                  <a:cubicBezTo>
                    <a:pt x="262" y="185"/>
                    <a:pt x="242" y="194"/>
                    <a:pt x="220" y="201"/>
                  </a:cubicBezTo>
                  <a:cubicBezTo>
                    <a:pt x="209" y="202"/>
                    <a:pt x="198" y="202"/>
                    <a:pt x="186" y="202"/>
                  </a:cubicBezTo>
                  <a:cubicBezTo>
                    <a:pt x="175" y="202"/>
                    <a:pt x="164" y="202"/>
                    <a:pt x="153" y="201"/>
                  </a:cubicBezTo>
                  <a:cubicBezTo>
                    <a:pt x="133" y="195"/>
                    <a:pt x="113" y="192"/>
                    <a:pt x="93" y="192"/>
                  </a:cubicBezTo>
                  <a:cubicBezTo>
                    <a:pt x="73" y="192"/>
                    <a:pt x="53" y="195"/>
                    <a:pt x="34" y="201"/>
                  </a:cubicBezTo>
                  <a:lnTo>
                    <a:pt x="6" y="172"/>
                  </a:lnTo>
                  <a:lnTo>
                    <a:pt x="6" y="172"/>
                  </a:lnTo>
                  <a:cubicBezTo>
                    <a:pt x="0" y="320"/>
                    <a:pt x="20" y="467"/>
                    <a:pt x="68" y="607"/>
                  </a:cubicBezTo>
                  <a:cubicBezTo>
                    <a:pt x="108" y="611"/>
                    <a:pt x="148" y="612"/>
                    <a:pt x="189" y="612"/>
                  </a:cubicBezTo>
                  <a:cubicBezTo>
                    <a:pt x="229" y="612"/>
                    <a:pt x="270" y="611"/>
                    <a:pt x="311" y="607"/>
                  </a:cubicBezTo>
                  <a:lnTo>
                    <a:pt x="378" y="607"/>
                  </a:lnTo>
                  <a:lnTo>
                    <a:pt x="645" y="554"/>
                  </a:lnTo>
                  <a:lnTo>
                    <a:pt x="796" y="555"/>
                  </a:lnTo>
                  <a:lnTo>
                    <a:pt x="1002" y="555"/>
                  </a:lnTo>
                  <a:cubicBezTo>
                    <a:pt x="1011" y="555"/>
                    <a:pt x="1017" y="555"/>
                    <a:pt x="1021" y="557"/>
                  </a:cubicBezTo>
                  <a:lnTo>
                    <a:pt x="1021" y="557"/>
                  </a:lnTo>
                  <a:lnTo>
                    <a:pt x="796" y="555"/>
                  </a:lnTo>
                  <a:lnTo>
                    <a:pt x="644" y="555"/>
                  </a:lnTo>
                  <a:lnTo>
                    <a:pt x="1022" y="558"/>
                  </a:lnTo>
                  <a:lnTo>
                    <a:pt x="1022" y="558"/>
                  </a:lnTo>
                  <a:cubicBezTo>
                    <a:pt x="1022" y="557"/>
                    <a:pt x="1022" y="557"/>
                    <a:pt x="1021" y="557"/>
                  </a:cubicBezTo>
                  <a:lnTo>
                    <a:pt x="1021" y="557"/>
                  </a:lnTo>
                  <a:lnTo>
                    <a:pt x="1250" y="559"/>
                  </a:lnTo>
                  <a:lnTo>
                    <a:pt x="1302" y="559"/>
                  </a:lnTo>
                  <a:cubicBezTo>
                    <a:pt x="1302" y="559"/>
                    <a:pt x="1446" y="511"/>
                    <a:pt x="1465" y="488"/>
                  </a:cubicBezTo>
                  <a:lnTo>
                    <a:pt x="1465" y="526"/>
                  </a:lnTo>
                  <a:cubicBezTo>
                    <a:pt x="1559" y="510"/>
                    <a:pt x="1653" y="499"/>
                    <a:pt x="1747" y="492"/>
                  </a:cubicBezTo>
                  <a:lnTo>
                    <a:pt x="1747" y="459"/>
                  </a:lnTo>
                  <a:cubicBezTo>
                    <a:pt x="1747" y="459"/>
                    <a:pt x="1747" y="447"/>
                    <a:pt x="1754" y="447"/>
                  </a:cubicBezTo>
                  <a:cubicBezTo>
                    <a:pt x="1758" y="447"/>
                    <a:pt x="1763" y="450"/>
                    <a:pt x="1771" y="459"/>
                  </a:cubicBezTo>
                  <a:lnTo>
                    <a:pt x="1876" y="459"/>
                  </a:lnTo>
                  <a:cubicBezTo>
                    <a:pt x="1876" y="459"/>
                    <a:pt x="1934" y="459"/>
                    <a:pt x="1953" y="431"/>
                  </a:cubicBezTo>
                  <a:cubicBezTo>
                    <a:pt x="1972" y="403"/>
                    <a:pt x="1953" y="29"/>
                    <a:pt x="19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4826;p108">
              <a:extLst>
                <a:ext uri="{FF2B5EF4-FFF2-40B4-BE49-F238E27FC236}">
                  <a16:creationId xmlns:a16="http://schemas.microsoft.com/office/drawing/2014/main" id="{66DD451C-3A0A-721C-92CA-806DD38E3416}"/>
                </a:ext>
              </a:extLst>
            </p:cNvPr>
            <p:cNvSpPr/>
            <p:nvPr/>
          </p:nvSpPr>
          <p:spPr>
            <a:xfrm>
              <a:off x="5583475" y="2740625"/>
              <a:ext cx="57700" cy="29950"/>
            </a:xfrm>
            <a:custGeom>
              <a:avLst/>
              <a:gdLst/>
              <a:ahLst/>
              <a:cxnLst/>
              <a:rect l="l" t="t" r="r" b="b"/>
              <a:pathLst>
                <a:path w="2308" h="1198" extrusionOk="0">
                  <a:moveTo>
                    <a:pt x="2283" y="877"/>
                  </a:moveTo>
                  <a:cubicBezTo>
                    <a:pt x="2274" y="877"/>
                    <a:pt x="2264" y="879"/>
                    <a:pt x="2255" y="887"/>
                  </a:cubicBezTo>
                  <a:lnTo>
                    <a:pt x="2283" y="887"/>
                  </a:lnTo>
                  <a:cubicBezTo>
                    <a:pt x="2308" y="887"/>
                    <a:pt x="2299" y="877"/>
                    <a:pt x="2283" y="877"/>
                  </a:cubicBezTo>
                  <a:close/>
                  <a:moveTo>
                    <a:pt x="2247" y="887"/>
                  </a:moveTo>
                  <a:cubicBezTo>
                    <a:pt x="2244" y="893"/>
                    <a:pt x="2241" y="897"/>
                    <a:pt x="2242" y="897"/>
                  </a:cubicBezTo>
                  <a:cubicBezTo>
                    <a:pt x="2243" y="897"/>
                    <a:pt x="2246" y="894"/>
                    <a:pt x="2255" y="887"/>
                  </a:cubicBezTo>
                  <a:close/>
                  <a:moveTo>
                    <a:pt x="120" y="1"/>
                  </a:moveTo>
                  <a:cubicBezTo>
                    <a:pt x="120" y="1"/>
                    <a:pt x="0" y="344"/>
                    <a:pt x="43" y="435"/>
                  </a:cubicBezTo>
                  <a:lnTo>
                    <a:pt x="71" y="435"/>
                  </a:lnTo>
                  <a:cubicBezTo>
                    <a:pt x="100" y="435"/>
                    <a:pt x="71" y="435"/>
                    <a:pt x="71" y="459"/>
                  </a:cubicBezTo>
                  <a:lnTo>
                    <a:pt x="324" y="540"/>
                  </a:lnTo>
                  <a:lnTo>
                    <a:pt x="397" y="540"/>
                  </a:lnTo>
                  <a:cubicBezTo>
                    <a:pt x="482" y="565"/>
                    <a:pt x="560" y="615"/>
                    <a:pt x="619" y="683"/>
                  </a:cubicBezTo>
                  <a:lnTo>
                    <a:pt x="696" y="683"/>
                  </a:lnTo>
                  <a:cubicBezTo>
                    <a:pt x="696" y="683"/>
                    <a:pt x="930" y="792"/>
                    <a:pt x="978" y="807"/>
                  </a:cubicBezTo>
                  <a:cubicBezTo>
                    <a:pt x="991" y="811"/>
                    <a:pt x="997" y="813"/>
                    <a:pt x="999" y="813"/>
                  </a:cubicBezTo>
                  <a:cubicBezTo>
                    <a:pt x="1005" y="813"/>
                    <a:pt x="978" y="798"/>
                    <a:pt x="978" y="773"/>
                  </a:cubicBezTo>
                  <a:cubicBezTo>
                    <a:pt x="978" y="762"/>
                    <a:pt x="978" y="759"/>
                    <a:pt x="979" y="759"/>
                  </a:cubicBezTo>
                  <a:cubicBezTo>
                    <a:pt x="981" y="759"/>
                    <a:pt x="988" y="773"/>
                    <a:pt x="1007" y="773"/>
                  </a:cubicBezTo>
                  <a:cubicBezTo>
                    <a:pt x="1035" y="773"/>
                    <a:pt x="1030" y="773"/>
                    <a:pt x="1007" y="822"/>
                  </a:cubicBezTo>
                  <a:cubicBezTo>
                    <a:pt x="1064" y="822"/>
                    <a:pt x="1007" y="822"/>
                    <a:pt x="1064" y="845"/>
                  </a:cubicBezTo>
                  <a:cubicBezTo>
                    <a:pt x="1083" y="853"/>
                    <a:pt x="1095" y="856"/>
                    <a:pt x="1102" y="856"/>
                  </a:cubicBezTo>
                  <a:cubicBezTo>
                    <a:pt x="1117" y="856"/>
                    <a:pt x="1115" y="845"/>
                    <a:pt x="1121" y="845"/>
                  </a:cubicBezTo>
                  <a:lnTo>
                    <a:pt x="1149" y="845"/>
                  </a:lnTo>
                  <a:lnTo>
                    <a:pt x="1149" y="869"/>
                  </a:lnTo>
                  <a:cubicBezTo>
                    <a:pt x="1149" y="869"/>
                    <a:pt x="1161" y="882"/>
                    <a:pt x="1177" y="882"/>
                  </a:cubicBezTo>
                  <a:cubicBezTo>
                    <a:pt x="1185" y="882"/>
                    <a:pt x="1194" y="879"/>
                    <a:pt x="1202" y="869"/>
                  </a:cubicBezTo>
                  <a:cubicBezTo>
                    <a:pt x="1202" y="869"/>
                    <a:pt x="1226" y="869"/>
                    <a:pt x="1202" y="897"/>
                  </a:cubicBezTo>
                  <a:cubicBezTo>
                    <a:pt x="1211" y="900"/>
                    <a:pt x="1221" y="902"/>
                    <a:pt x="1230" y="902"/>
                  </a:cubicBezTo>
                  <a:cubicBezTo>
                    <a:pt x="1240" y="902"/>
                    <a:pt x="1249" y="900"/>
                    <a:pt x="1258" y="897"/>
                  </a:cubicBezTo>
                  <a:cubicBezTo>
                    <a:pt x="1285" y="897"/>
                    <a:pt x="1401" y="941"/>
                    <a:pt x="1441" y="941"/>
                  </a:cubicBezTo>
                  <a:cubicBezTo>
                    <a:pt x="1443" y="941"/>
                    <a:pt x="1444" y="941"/>
                    <a:pt x="1446" y="940"/>
                  </a:cubicBezTo>
                  <a:lnTo>
                    <a:pt x="1470" y="940"/>
                  </a:lnTo>
                  <a:lnTo>
                    <a:pt x="1441" y="969"/>
                  </a:lnTo>
                  <a:cubicBezTo>
                    <a:pt x="1535" y="1015"/>
                    <a:pt x="1624" y="1070"/>
                    <a:pt x="1709" y="1131"/>
                  </a:cubicBezTo>
                  <a:lnTo>
                    <a:pt x="1737" y="1131"/>
                  </a:lnTo>
                  <a:lnTo>
                    <a:pt x="1737" y="1097"/>
                  </a:lnTo>
                  <a:lnTo>
                    <a:pt x="1776" y="1097"/>
                  </a:lnTo>
                  <a:lnTo>
                    <a:pt x="1866" y="1165"/>
                  </a:lnTo>
                  <a:cubicBezTo>
                    <a:pt x="1866" y="1165"/>
                    <a:pt x="1915" y="1198"/>
                    <a:pt x="1947" y="1198"/>
                  </a:cubicBezTo>
                  <a:lnTo>
                    <a:pt x="2245" y="887"/>
                  </a:lnTo>
                  <a:lnTo>
                    <a:pt x="2247" y="887"/>
                  </a:lnTo>
                  <a:cubicBezTo>
                    <a:pt x="2251" y="881"/>
                    <a:pt x="2255" y="872"/>
                    <a:pt x="2255" y="864"/>
                  </a:cubicBezTo>
                  <a:lnTo>
                    <a:pt x="2255" y="864"/>
                  </a:lnTo>
                  <a:cubicBezTo>
                    <a:pt x="2248" y="867"/>
                    <a:pt x="2242" y="869"/>
                    <a:pt x="2235" y="869"/>
                  </a:cubicBezTo>
                  <a:cubicBezTo>
                    <a:pt x="2228" y="869"/>
                    <a:pt x="2222" y="867"/>
                    <a:pt x="2216" y="864"/>
                  </a:cubicBezTo>
                  <a:cubicBezTo>
                    <a:pt x="2216" y="835"/>
                    <a:pt x="2168" y="864"/>
                    <a:pt x="2150" y="822"/>
                  </a:cubicBezTo>
                  <a:cubicBezTo>
                    <a:pt x="2133" y="819"/>
                    <a:pt x="2119" y="808"/>
                    <a:pt x="2116" y="793"/>
                  </a:cubicBezTo>
                  <a:cubicBezTo>
                    <a:pt x="2116" y="793"/>
                    <a:pt x="2088" y="769"/>
                    <a:pt x="2082" y="755"/>
                  </a:cubicBezTo>
                  <a:cubicBezTo>
                    <a:pt x="2024" y="712"/>
                    <a:pt x="1777" y="578"/>
                    <a:pt x="1709" y="545"/>
                  </a:cubicBezTo>
                  <a:cubicBezTo>
                    <a:pt x="1579" y="475"/>
                    <a:pt x="1446" y="413"/>
                    <a:pt x="1308" y="359"/>
                  </a:cubicBezTo>
                  <a:cubicBezTo>
                    <a:pt x="1308" y="359"/>
                    <a:pt x="1270" y="334"/>
                    <a:pt x="1256" y="325"/>
                  </a:cubicBezTo>
                  <a:lnTo>
                    <a:pt x="1194" y="325"/>
                  </a:lnTo>
                  <a:cubicBezTo>
                    <a:pt x="1079" y="284"/>
                    <a:pt x="967" y="237"/>
                    <a:pt x="859" y="181"/>
                  </a:cubicBezTo>
                  <a:lnTo>
                    <a:pt x="764" y="181"/>
                  </a:lnTo>
                  <a:cubicBezTo>
                    <a:pt x="735" y="181"/>
                    <a:pt x="563" y="110"/>
                    <a:pt x="524" y="104"/>
                  </a:cubicBezTo>
                  <a:cubicBezTo>
                    <a:pt x="492" y="104"/>
                    <a:pt x="524" y="104"/>
                    <a:pt x="477" y="76"/>
                  </a:cubicBezTo>
                  <a:cubicBezTo>
                    <a:pt x="461" y="67"/>
                    <a:pt x="453" y="64"/>
                    <a:pt x="448" y="64"/>
                  </a:cubicBezTo>
                  <a:cubicBezTo>
                    <a:pt x="439" y="64"/>
                    <a:pt x="444" y="76"/>
                    <a:pt x="435" y="76"/>
                  </a:cubicBezTo>
                  <a:lnTo>
                    <a:pt x="358" y="76"/>
                  </a:lnTo>
                  <a:cubicBezTo>
                    <a:pt x="346" y="79"/>
                    <a:pt x="333" y="80"/>
                    <a:pt x="320" y="80"/>
                  </a:cubicBezTo>
                  <a:cubicBezTo>
                    <a:pt x="307" y="80"/>
                    <a:pt x="294" y="79"/>
                    <a:pt x="281" y="76"/>
                  </a:cubicBezTo>
                  <a:cubicBezTo>
                    <a:pt x="241" y="54"/>
                    <a:pt x="194" y="40"/>
                    <a:pt x="148" y="39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4827;p108">
              <a:extLst>
                <a:ext uri="{FF2B5EF4-FFF2-40B4-BE49-F238E27FC236}">
                  <a16:creationId xmlns:a16="http://schemas.microsoft.com/office/drawing/2014/main" id="{827BA5EE-7939-CFEA-0967-F61D1B237E6B}"/>
                </a:ext>
              </a:extLst>
            </p:cNvPr>
            <p:cNvSpPr/>
            <p:nvPr/>
          </p:nvSpPr>
          <p:spPr>
            <a:xfrm>
              <a:off x="5591075" y="2803900"/>
              <a:ext cx="600" cy="125"/>
            </a:xfrm>
            <a:custGeom>
              <a:avLst/>
              <a:gdLst/>
              <a:ahLst/>
              <a:cxnLst/>
              <a:rect l="l" t="t" r="r" b="b"/>
              <a:pathLst>
                <a:path w="24" h="5" extrusionOk="0">
                  <a:moveTo>
                    <a:pt x="0" y="1"/>
                  </a:moveTo>
                  <a:cubicBezTo>
                    <a:pt x="3" y="3"/>
                    <a:pt x="7" y="4"/>
                    <a:pt x="11" y="4"/>
                  </a:cubicBezTo>
                  <a:cubicBezTo>
                    <a:pt x="16" y="4"/>
                    <a:pt x="20" y="3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4828;p108">
              <a:extLst>
                <a:ext uri="{FF2B5EF4-FFF2-40B4-BE49-F238E27FC236}">
                  <a16:creationId xmlns:a16="http://schemas.microsoft.com/office/drawing/2014/main" id="{1643619C-75DD-865E-8242-C035EBB8897C}"/>
                </a:ext>
              </a:extLst>
            </p:cNvPr>
            <p:cNvSpPr/>
            <p:nvPr/>
          </p:nvSpPr>
          <p:spPr>
            <a:xfrm>
              <a:off x="5589450" y="2794725"/>
              <a:ext cx="46725" cy="15775"/>
            </a:xfrm>
            <a:custGeom>
              <a:avLst/>
              <a:gdLst/>
              <a:ahLst/>
              <a:cxnLst/>
              <a:rect l="l" t="t" r="r" b="b"/>
              <a:pathLst>
                <a:path w="1869" h="631" extrusionOk="0">
                  <a:moveTo>
                    <a:pt x="64" y="1"/>
                  </a:moveTo>
                  <a:cubicBezTo>
                    <a:pt x="20" y="143"/>
                    <a:pt x="1" y="292"/>
                    <a:pt x="6" y="440"/>
                  </a:cubicBezTo>
                  <a:lnTo>
                    <a:pt x="30" y="440"/>
                  </a:lnTo>
                  <a:cubicBezTo>
                    <a:pt x="54" y="440"/>
                    <a:pt x="30" y="440"/>
                    <a:pt x="30" y="464"/>
                  </a:cubicBezTo>
                  <a:cubicBezTo>
                    <a:pt x="102" y="484"/>
                    <a:pt x="176" y="500"/>
                    <a:pt x="250" y="512"/>
                  </a:cubicBezTo>
                  <a:lnTo>
                    <a:pt x="312" y="512"/>
                  </a:lnTo>
                  <a:lnTo>
                    <a:pt x="543" y="492"/>
                  </a:lnTo>
                  <a:cubicBezTo>
                    <a:pt x="559" y="492"/>
                    <a:pt x="553" y="503"/>
                    <a:pt x="556" y="503"/>
                  </a:cubicBezTo>
                  <a:cubicBezTo>
                    <a:pt x="558" y="503"/>
                    <a:pt x="562" y="500"/>
                    <a:pt x="571" y="492"/>
                  </a:cubicBezTo>
                  <a:cubicBezTo>
                    <a:pt x="580" y="484"/>
                    <a:pt x="587" y="481"/>
                    <a:pt x="593" y="481"/>
                  </a:cubicBezTo>
                  <a:cubicBezTo>
                    <a:pt x="603" y="481"/>
                    <a:pt x="608" y="492"/>
                    <a:pt x="614" y="492"/>
                  </a:cubicBezTo>
                  <a:cubicBezTo>
                    <a:pt x="699" y="519"/>
                    <a:pt x="787" y="537"/>
                    <a:pt x="877" y="545"/>
                  </a:cubicBezTo>
                  <a:lnTo>
                    <a:pt x="852" y="520"/>
                  </a:lnTo>
                  <a:cubicBezTo>
                    <a:pt x="844" y="512"/>
                    <a:pt x="842" y="510"/>
                    <a:pt x="843" y="510"/>
                  </a:cubicBezTo>
                  <a:lnTo>
                    <a:pt x="843" y="510"/>
                  </a:lnTo>
                  <a:cubicBezTo>
                    <a:pt x="845" y="510"/>
                    <a:pt x="861" y="520"/>
                    <a:pt x="877" y="520"/>
                  </a:cubicBezTo>
                  <a:cubicBezTo>
                    <a:pt x="901" y="520"/>
                    <a:pt x="877" y="520"/>
                    <a:pt x="905" y="559"/>
                  </a:cubicBezTo>
                  <a:lnTo>
                    <a:pt x="1034" y="559"/>
                  </a:lnTo>
                  <a:cubicBezTo>
                    <a:pt x="1030" y="559"/>
                    <a:pt x="1034" y="559"/>
                    <a:pt x="1034" y="582"/>
                  </a:cubicBezTo>
                  <a:lnTo>
                    <a:pt x="1076" y="582"/>
                  </a:lnTo>
                  <a:cubicBezTo>
                    <a:pt x="1084" y="585"/>
                    <a:pt x="1093" y="587"/>
                    <a:pt x="1102" y="587"/>
                  </a:cubicBezTo>
                  <a:cubicBezTo>
                    <a:pt x="1112" y="587"/>
                    <a:pt x="1121" y="585"/>
                    <a:pt x="1129" y="582"/>
                  </a:cubicBezTo>
                  <a:cubicBezTo>
                    <a:pt x="1129" y="582"/>
                    <a:pt x="1268" y="582"/>
                    <a:pt x="1292" y="554"/>
                  </a:cubicBezTo>
                  <a:lnTo>
                    <a:pt x="1292" y="593"/>
                  </a:lnTo>
                  <a:cubicBezTo>
                    <a:pt x="1380" y="600"/>
                    <a:pt x="1467" y="613"/>
                    <a:pt x="1554" y="631"/>
                  </a:cubicBezTo>
                  <a:lnTo>
                    <a:pt x="1554" y="622"/>
                  </a:lnTo>
                  <a:cubicBezTo>
                    <a:pt x="1554" y="622"/>
                    <a:pt x="1554" y="611"/>
                    <a:pt x="1564" y="611"/>
                  </a:cubicBezTo>
                  <a:cubicBezTo>
                    <a:pt x="1569" y="611"/>
                    <a:pt x="1576" y="614"/>
                    <a:pt x="1588" y="622"/>
                  </a:cubicBezTo>
                  <a:lnTo>
                    <a:pt x="1759" y="622"/>
                  </a:lnTo>
                  <a:cubicBezTo>
                    <a:pt x="1783" y="622"/>
                    <a:pt x="1860" y="235"/>
                    <a:pt x="1864" y="206"/>
                  </a:cubicBezTo>
                  <a:lnTo>
                    <a:pt x="1869" y="206"/>
                  </a:lnTo>
                  <a:cubicBezTo>
                    <a:pt x="1845" y="206"/>
                    <a:pt x="1869" y="206"/>
                    <a:pt x="1869" y="183"/>
                  </a:cubicBezTo>
                  <a:cubicBezTo>
                    <a:pt x="1869" y="174"/>
                    <a:pt x="1866" y="172"/>
                    <a:pt x="1863" y="172"/>
                  </a:cubicBezTo>
                  <a:cubicBezTo>
                    <a:pt x="1855" y="172"/>
                    <a:pt x="1844" y="183"/>
                    <a:pt x="1841" y="183"/>
                  </a:cubicBezTo>
                  <a:lnTo>
                    <a:pt x="1707" y="183"/>
                  </a:lnTo>
                  <a:lnTo>
                    <a:pt x="1373" y="149"/>
                  </a:lnTo>
                  <a:cubicBezTo>
                    <a:pt x="1294" y="149"/>
                    <a:pt x="1141" y="120"/>
                    <a:pt x="1046" y="120"/>
                  </a:cubicBezTo>
                  <a:cubicBezTo>
                    <a:pt x="1039" y="120"/>
                    <a:pt x="1031" y="120"/>
                    <a:pt x="1024" y="120"/>
                  </a:cubicBezTo>
                  <a:lnTo>
                    <a:pt x="934" y="120"/>
                  </a:lnTo>
                  <a:cubicBezTo>
                    <a:pt x="838" y="115"/>
                    <a:pt x="743" y="98"/>
                    <a:pt x="651" y="67"/>
                  </a:cubicBezTo>
                  <a:lnTo>
                    <a:pt x="570" y="67"/>
                  </a:lnTo>
                  <a:cubicBezTo>
                    <a:pt x="546" y="67"/>
                    <a:pt x="403" y="35"/>
                    <a:pt x="373" y="35"/>
                  </a:cubicBezTo>
                  <a:lnTo>
                    <a:pt x="336" y="35"/>
                  </a:lnTo>
                  <a:cubicBezTo>
                    <a:pt x="298" y="35"/>
                    <a:pt x="312" y="63"/>
                    <a:pt x="302" y="63"/>
                  </a:cubicBezTo>
                  <a:cubicBezTo>
                    <a:pt x="291" y="65"/>
                    <a:pt x="280" y="65"/>
                    <a:pt x="268" y="65"/>
                  </a:cubicBezTo>
                  <a:cubicBezTo>
                    <a:pt x="257" y="65"/>
                    <a:pt x="246" y="65"/>
                    <a:pt x="236" y="63"/>
                  </a:cubicBezTo>
                  <a:lnTo>
                    <a:pt x="173" y="63"/>
                  </a:lnTo>
                  <a:cubicBezTo>
                    <a:pt x="138" y="46"/>
                    <a:pt x="101" y="36"/>
                    <a:pt x="64" y="35"/>
                  </a:cubicBezTo>
                  <a:lnTo>
                    <a:pt x="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4829;p108">
              <a:extLst>
                <a:ext uri="{FF2B5EF4-FFF2-40B4-BE49-F238E27FC236}">
                  <a16:creationId xmlns:a16="http://schemas.microsoft.com/office/drawing/2014/main" id="{98739EBD-3A98-70F2-C1D4-1B363B029343}"/>
                </a:ext>
              </a:extLst>
            </p:cNvPr>
            <p:cNvSpPr/>
            <p:nvPr/>
          </p:nvSpPr>
          <p:spPr>
            <a:xfrm>
              <a:off x="5618175" y="2903825"/>
              <a:ext cx="1225" cy="75"/>
            </a:xfrm>
            <a:custGeom>
              <a:avLst/>
              <a:gdLst/>
              <a:ahLst/>
              <a:cxnLst/>
              <a:rect l="l" t="t" r="r" b="b"/>
              <a:pathLst>
                <a:path w="49" h="3" extrusionOk="0">
                  <a:moveTo>
                    <a:pt x="19" y="0"/>
                  </a:moveTo>
                  <a:cubicBezTo>
                    <a:pt x="11" y="0"/>
                    <a:pt x="4" y="1"/>
                    <a:pt x="0" y="2"/>
                  </a:cubicBezTo>
                  <a:lnTo>
                    <a:pt x="29" y="2"/>
                  </a:lnTo>
                  <a:cubicBezTo>
                    <a:pt x="48" y="2"/>
                    <a:pt x="34" y="0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4830;p108">
              <a:extLst>
                <a:ext uri="{FF2B5EF4-FFF2-40B4-BE49-F238E27FC236}">
                  <a16:creationId xmlns:a16="http://schemas.microsoft.com/office/drawing/2014/main" id="{22F1D7D0-446D-67BA-3F86-BB5F8480ED93}"/>
                </a:ext>
              </a:extLst>
            </p:cNvPr>
            <p:cNvSpPr/>
            <p:nvPr/>
          </p:nvSpPr>
          <p:spPr>
            <a:xfrm>
              <a:off x="5610625" y="2874725"/>
              <a:ext cx="38100" cy="29175"/>
            </a:xfrm>
            <a:custGeom>
              <a:avLst/>
              <a:gdLst/>
              <a:ahLst/>
              <a:cxnLst/>
              <a:rect l="l" t="t" r="r" b="b"/>
              <a:pathLst>
                <a:path w="1524" h="1167" extrusionOk="0">
                  <a:moveTo>
                    <a:pt x="1342" y="0"/>
                  </a:moveTo>
                  <a:lnTo>
                    <a:pt x="1342" y="0"/>
                  </a:lnTo>
                  <a:cubicBezTo>
                    <a:pt x="1337" y="0"/>
                    <a:pt x="1331" y="11"/>
                    <a:pt x="1347" y="11"/>
                  </a:cubicBezTo>
                  <a:cubicBezTo>
                    <a:pt x="1347" y="3"/>
                    <a:pt x="1344" y="0"/>
                    <a:pt x="1342" y="0"/>
                  </a:cubicBezTo>
                  <a:close/>
                  <a:moveTo>
                    <a:pt x="1347" y="11"/>
                  </a:moveTo>
                  <a:cubicBezTo>
                    <a:pt x="1323" y="11"/>
                    <a:pt x="1347" y="39"/>
                    <a:pt x="1305" y="39"/>
                  </a:cubicBezTo>
                  <a:lnTo>
                    <a:pt x="1243" y="39"/>
                  </a:lnTo>
                  <a:lnTo>
                    <a:pt x="999" y="197"/>
                  </a:lnTo>
                  <a:cubicBezTo>
                    <a:pt x="937" y="239"/>
                    <a:pt x="804" y="311"/>
                    <a:pt x="742" y="360"/>
                  </a:cubicBezTo>
                  <a:lnTo>
                    <a:pt x="703" y="360"/>
                  </a:lnTo>
                  <a:lnTo>
                    <a:pt x="675" y="388"/>
                  </a:lnTo>
                  <a:cubicBezTo>
                    <a:pt x="605" y="434"/>
                    <a:pt x="529" y="472"/>
                    <a:pt x="450" y="498"/>
                  </a:cubicBezTo>
                  <a:cubicBezTo>
                    <a:pt x="450" y="526"/>
                    <a:pt x="407" y="526"/>
                    <a:pt x="397" y="545"/>
                  </a:cubicBezTo>
                  <a:cubicBezTo>
                    <a:pt x="397" y="545"/>
                    <a:pt x="264" y="607"/>
                    <a:pt x="245" y="626"/>
                  </a:cubicBezTo>
                  <a:lnTo>
                    <a:pt x="206" y="626"/>
                  </a:lnTo>
                  <a:cubicBezTo>
                    <a:pt x="217" y="638"/>
                    <a:pt x="217" y="653"/>
                    <a:pt x="206" y="665"/>
                  </a:cubicBezTo>
                  <a:cubicBezTo>
                    <a:pt x="196" y="682"/>
                    <a:pt x="183" y="699"/>
                    <a:pt x="168" y="712"/>
                  </a:cubicBezTo>
                  <a:cubicBezTo>
                    <a:pt x="168" y="712"/>
                    <a:pt x="131" y="740"/>
                    <a:pt x="120" y="746"/>
                  </a:cubicBezTo>
                  <a:cubicBezTo>
                    <a:pt x="111" y="751"/>
                    <a:pt x="54" y="746"/>
                    <a:pt x="35" y="784"/>
                  </a:cubicBezTo>
                  <a:lnTo>
                    <a:pt x="1" y="784"/>
                  </a:lnTo>
                  <a:cubicBezTo>
                    <a:pt x="55" y="921"/>
                    <a:pt x="130" y="1050"/>
                    <a:pt x="221" y="1166"/>
                  </a:cubicBezTo>
                  <a:cubicBezTo>
                    <a:pt x="284" y="1146"/>
                    <a:pt x="345" y="1119"/>
                    <a:pt x="403" y="1085"/>
                  </a:cubicBezTo>
                  <a:lnTo>
                    <a:pt x="450" y="1051"/>
                  </a:lnTo>
                  <a:cubicBezTo>
                    <a:pt x="520" y="1020"/>
                    <a:pt x="595" y="1003"/>
                    <a:pt x="672" y="1003"/>
                  </a:cubicBezTo>
                  <a:cubicBezTo>
                    <a:pt x="681" y="1003"/>
                    <a:pt x="690" y="1003"/>
                    <a:pt x="699" y="1004"/>
                  </a:cubicBezTo>
                  <a:lnTo>
                    <a:pt x="733" y="1004"/>
                  </a:lnTo>
                  <a:cubicBezTo>
                    <a:pt x="765" y="1004"/>
                    <a:pt x="756" y="1004"/>
                    <a:pt x="756" y="975"/>
                  </a:cubicBezTo>
                  <a:cubicBezTo>
                    <a:pt x="830" y="948"/>
                    <a:pt x="900" y="915"/>
                    <a:pt x="966" y="875"/>
                  </a:cubicBezTo>
                  <a:lnTo>
                    <a:pt x="980" y="875"/>
                  </a:lnTo>
                  <a:cubicBezTo>
                    <a:pt x="991" y="862"/>
                    <a:pt x="994" y="859"/>
                    <a:pt x="995" y="859"/>
                  </a:cubicBezTo>
                  <a:cubicBezTo>
                    <a:pt x="995" y="859"/>
                    <a:pt x="996" y="860"/>
                    <a:pt x="998" y="860"/>
                  </a:cubicBezTo>
                  <a:cubicBezTo>
                    <a:pt x="1001" y="860"/>
                    <a:pt x="1006" y="859"/>
                    <a:pt x="1018" y="851"/>
                  </a:cubicBezTo>
                  <a:cubicBezTo>
                    <a:pt x="1057" y="827"/>
                    <a:pt x="1018" y="813"/>
                    <a:pt x="1052" y="813"/>
                  </a:cubicBezTo>
                  <a:lnTo>
                    <a:pt x="1052" y="789"/>
                  </a:lnTo>
                  <a:cubicBezTo>
                    <a:pt x="1052" y="781"/>
                    <a:pt x="1055" y="778"/>
                    <a:pt x="1058" y="778"/>
                  </a:cubicBezTo>
                  <a:lnTo>
                    <a:pt x="1058" y="778"/>
                  </a:lnTo>
                  <a:cubicBezTo>
                    <a:pt x="1063" y="778"/>
                    <a:pt x="1068" y="789"/>
                    <a:pt x="1052" y="789"/>
                  </a:cubicBezTo>
                  <a:lnTo>
                    <a:pt x="1081" y="789"/>
                  </a:lnTo>
                  <a:cubicBezTo>
                    <a:pt x="1095" y="782"/>
                    <a:pt x="1107" y="770"/>
                    <a:pt x="1113" y="756"/>
                  </a:cubicBezTo>
                  <a:cubicBezTo>
                    <a:pt x="1113" y="731"/>
                    <a:pt x="1200" y="669"/>
                    <a:pt x="1205" y="641"/>
                  </a:cubicBezTo>
                  <a:lnTo>
                    <a:pt x="1205" y="679"/>
                  </a:lnTo>
                  <a:cubicBezTo>
                    <a:pt x="1269" y="638"/>
                    <a:pt x="1336" y="599"/>
                    <a:pt x="1405" y="564"/>
                  </a:cubicBezTo>
                  <a:lnTo>
                    <a:pt x="1405" y="540"/>
                  </a:lnTo>
                  <a:lnTo>
                    <a:pt x="1405" y="512"/>
                  </a:lnTo>
                  <a:lnTo>
                    <a:pt x="1477" y="474"/>
                  </a:lnTo>
                  <a:cubicBezTo>
                    <a:pt x="1477" y="474"/>
                    <a:pt x="1515" y="450"/>
                    <a:pt x="1519" y="426"/>
                  </a:cubicBezTo>
                  <a:cubicBezTo>
                    <a:pt x="1523" y="403"/>
                    <a:pt x="1362" y="58"/>
                    <a:pt x="1347" y="34"/>
                  </a:cubicBezTo>
                  <a:lnTo>
                    <a:pt x="1347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4831;p108">
              <a:extLst>
                <a:ext uri="{FF2B5EF4-FFF2-40B4-BE49-F238E27FC236}">
                  <a16:creationId xmlns:a16="http://schemas.microsoft.com/office/drawing/2014/main" id="{E900C81A-AEBB-1545-9960-37F45F500F92}"/>
                </a:ext>
              </a:extLst>
            </p:cNvPr>
            <p:cNvSpPr/>
            <p:nvPr/>
          </p:nvSpPr>
          <p:spPr>
            <a:xfrm>
              <a:off x="5631900" y="2967400"/>
              <a:ext cx="875" cy="225"/>
            </a:xfrm>
            <a:custGeom>
              <a:avLst/>
              <a:gdLst/>
              <a:ahLst/>
              <a:cxnLst/>
              <a:rect l="l" t="t" r="r" b="b"/>
              <a:pathLst>
                <a:path w="35" h="9" extrusionOk="0">
                  <a:moveTo>
                    <a:pt x="17" y="0"/>
                  </a:moveTo>
                  <a:cubicBezTo>
                    <a:pt x="11" y="0"/>
                    <a:pt x="5" y="2"/>
                    <a:pt x="0" y="5"/>
                  </a:cubicBezTo>
                  <a:cubicBezTo>
                    <a:pt x="6" y="7"/>
                    <a:pt x="12" y="8"/>
                    <a:pt x="18" y="8"/>
                  </a:cubicBezTo>
                  <a:cubicBezTo>
                    <a:pt x="23" y="8"/>
                    <a:pt x="29" y="7"/>
                    <a:pt x="34" y="5"/>
                  </a:cubicBezTo>
                  <a:cubicBezTo>
                    <a:pt x="29" y="2"/>
                    <a:pt x="23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4832;p108">
              <a:extLst>
                <a:ext uri="{FF2B5EF4-FFF2-40B4-BE49-F238E27FC236}">
                  <a16:creationId xmlns:a16="http://schemas.microsoft.com/office/drawing/2014/main" id="{B61B89F6-C350-21A4-D44A-3CE1CECBB09B}"/>
                </a:ext>
              </a:extLst>
            </p:cNvPr>
            <p:cNvSpPr/>
            <p:nvPr/>
          </p:nvSpPr>
          <p:spPr>
            <a:xfrm>
              <a:off x="5625225" y="2939400"/>
              <a:ext cx="49700" cy="28150"/>
            </a:xfrm>
            <a:custGeom>
              <a:avLst/>
              <a:gdLst/>
              <a:ahLst/>
              <a:cxnLst/>
              <a:rect l="l" t="t" r="r" b="b"/>
              <a:pathLst>
                <a:path w="1988" h="1126" extrusionOk="0">
                  <a:moveTo>
                    <a:pt x="1263" y="782"/>
                  </a:moveTo>
                  <a:cubicBezTo>
                    <a:pt x="1262" y="782"/>
                    <a:pt x="1261" y="782"/>
                    <a:pt x="1261" y="782"/>
                  </a:cubicBezTo>
                  <a:cubicBezTo>
                    <a:pt x="1262" y="782"/>
                    <a:pt x="1262" y="782"/>
                    <a:pt x="1263" y="782"/>
                  </a:cubicBezTo>
                  <a:close/>
                  <a:moveTo>
                    <a:pt x="1868" y="0"/>
                  </a:moveTo>
                  <a:lnTo>
                    <a:pt x="788" y="987"/>
                  </a:lnTo>
                  <a:lnTo>
                    <a:pt x="822" y="987"/>
                  </a:lnTo>
                  <a:cubicBezTo>
                    <a:pt x="856" y="987"/>
                    <a:pt x="860" y="987"/>
                    <a:pt x="865" y="959"/>
                  </a:cubicBezTo>
                  <a:cubicBezTo>
                    <a:pt x="961" y="935"/>
                    <a:pt x="1055" y="905"/>
                    <a:pt x="1147" y="868"/>
                  </a:cubicBezTo>
                  <a:lnTo>
                    <a:pt x="1161" y="868"/>
                  </a:lnTo>
                  <a:cubicBezTo>
                    <a:pt x="1178" y="855"/>
                    <a:pt x="1181" y="852"/>
                    <a:pt x="1183" y="852"/>
                  </a:cubicBezTo>
                  <a:cubicBezTo>
                    <a:pt x="1184" y="852"/>
                    <a:pt x="1183" y="853"/>
                    <a:pt x="1186" y="853"/>
                  </a:cubicBezTo>
                  <a:cubicBezTo>
                    <a:pt x="1190" y="853"/>
                    <a:pt x="1197" y="851"/>
                    <a:pt x="1214" y="844"/>
                  </a:cubicBezTo>
                  <a:cubicBezTo>
                    <a:pt x="1259" y="823"/>
                    <a:pt x="1250" y="809"/>
                    <a:pt x="1257" y="809"/>
                  </a:cubicBezTo>
                  <a:cubicBezTo>
                    <a:pt x="1258" y="809"/>
                    <a:pt x="1259" y="809"/>
                    <a:pt x="1261" y="810"/>
                  </a:cubicBezTo>
                  <a:cubicBezTo>
                    <a:pt x="1261" y="810"/>
                    <a:pt x="1289" y="810"/>
                    <a:pt x="1261" y="782"/>
                  </a:cubicBezTo>
                  <a:cubicBezTo>
                    <a:pt x="1252" y="772"/>
                    <a:pt x="1251" y="769"/>
                    <a:pt x="1254" y="769"/>
                  </a:cubicBezTo>
                  <a:lnTo>
                    <a:pt x="1254" y="769"/>
                  </a:lnTo>
                  <a:cubicBezTo>
                    <a:pt x="1259" y="769"/>
                    <a:pt x="1276" y="781"/>
                    <a:pt x="1263" y="782"/>
                  </a:cubicBezTo>
                  <a:lnTo>
                    <a:pt x="1263" y="782"/>
                  </a:lnTo>
                  <a:cubicBezTo>
                    <a:pt x="1269" y="781"/>
                    <a:pt x="1301" y="779"/>
                    <a:pt x="1309" y="758"/>
                  </a:cubicBezTo>
                  <a:lnTo>
                    <a:pt x="1343" y="758"/>
                  </a:lnTo>
                  <a:cubicBezTo>
                    <a:pt x="1361" y="752"/>
                    <a:pt x="1376" y="743"/>
                    <a:pt x="1390" y="730"/>
                  </a:cubicBezTo>
                  <a:cubicBezTo>
                    <a:pt x="1390" y="706"/>
                    <a:pt x="1519" y="648"/>
                    <a:pt x="1533" y="620"/>
                  </a:cubicBezTo>
                  <a:lnTo>
                    <a:pt x="1533" y="659"/>
                  </a:lnTo>
                  <a:cubicBezTo>
                    <a:pt x="1533" y="654"/>
                    <a:pt x="1767" y="563"/>
                    <a:pt x="1806" y="558"/>
                  </a:cubicBezTo>
                  <a:lnTo>
                    <a:pt x="1806" y="530"/>
                  </a:lnTo>
                  <a:lnTo>
                    <a:pt x="1806" y="496"/>
                  </a:lnTo>
                  <a:cubicBezTo>
                    <a:pt x="1840" y="487"/>
                    <a:pt x="1873" y="476"/>
                    <a:pt x="1906" y="463"/>
                  </a:cubicBezTo>
                  <a:cubicBezTo>
                    <a:pt x="1906" y="463"/>
                    <a:pt x="1958" y="463"/>
                    <a:pt x="1973" y="416"/>
                  </a:cubicBezTo>
                  <a:cubicBezTo>
                    <a:pt x="1988" y="367"/>
                    <a:pt x="1877" y="24"/>
                    <a:pt x="1868" y="0"/>
                  </a:cubicBezTo>
                  <a:close/>
                  <a:moveTo>
                    <a:pt x="1816" y="0"/>
                  </a:moveTo>
                  <a:cubicBezTo>
                    <a:pt x="1790" y="0"/>
                    <a:pt x="1783" y="24"/>
                    <a:pt x="1763" y="24"/>
                  </a:cubicBezTo>
                  <a:cubicBezTo>
                    <a:pt x="1762" y="24"/>
                    <a:pt x="1760" y="24"/>
                    <a:pt x="1758" y="24"/>
                  </a:cubicBezTo>
                  <a:lnTo>
                    <a:pt x="1677" y="24"/>
                  </a:lnTo>
                  <a:cubicBezTo>
                    <a:pt x="1619" y="24"/>
                    <a:pt x="1400" y="142"/>
                    <a:pt x="1343" y="167"/>
                  </a:cubicBezTo>
                  <a:cubicBezTo>
                    <a:pt x="1257" y="205"/>
                    <a:pt x="1079" y="272"/>
                    <a:pt x="994" y="320"/>
                  </a:cubicBezTo>
                  <a:cubicBezTo>
                    <a:pt x="985" y="317"/>
                    <a:pt x="976" y="316"/>
                    <a:pt x="968" y="316"/>
                  </a:cubicBezTo>
                  <a:cubicBezTo>
                    <a:pt x="959" y="316"/>
                    <a:pt x="950" y="317"/>
                    <a:pt x="942" y="320"/>
                  </a:cubicBezTo>
                  <a:lnTo>
                    <a:pt x="899" y="354"/>
                  </a:lnTo>
                  <a:cubicBezTo>
                    <a:pt x="803" y="395"/>
                    <a:pt x="702" y="428"/>
                    <a:pt x="598" y="449"/>
                  </a:cubicBezTo>
                  <a:cubicBezTo>
                    <a:pt x="598" y="477"/>
                    <a:pt x="541" y="472"/>
                    <a:pt x="521" y="491"/>
                  </a:cubicBezTo>
                  <a:cubicBezTo>
                    <a:pt x="498" y="491"/>
                    <a:pt x="350" y="548"/>
                    <a:pt x="321" y="563"/>
                  </a:cubicBezTo>
                  <a:lnTo>
                    <a:pt x="273" y="563"/>
                  </a:lnTo>
                  <a:cubicBezTo>
                    <a:pt x="254" y="563"/>
                    <a:pt x="273" y="601"/>
                    <a:pt x="273" y="606"/>
                  </a:cubicBezTo>
                  <a:cubicBezTo>
                    <a:pt x="255" y="620"/>
                    <a:pt x="236" y="635"/>
                    <a:pt x="216" y="647"/>
                  </a:cubicBezTo>
                  <a:cubicBezTo>
                    <a:pt x="216" y="647"/>
                    <a:pt x="168" y="671"/>
                    <a:pt x="154" y="681"/>
                  </a:cubicBezTo>
                  <a:cubicBezTo>
                    <a:pt x="114" y="681"/>
                    <a:pt x="74" y="692"/>
                    <a:pt x="39" y="714"/>
                  </a:cubicBezTo>
                  <a:lnTo>
                    <a:pt x="1" y="714"/>
                  </a:lnTo>
                  <a:cubicBezTo>
                    <a:pt x="31" y="860"/>
                    <a:pt x="85" y="999"/>
                    <a:pt x="163" y="1125"/>
                  </a:cubicBezTo>
                  <a:lnTo>
                    <a:pt x="187" y="1125"/>
                  </a:lnTo>
                  <a:cubicBezTo>
                    <a:pt x="268" y="1106"/>
                    <a:pt x="349" y="1082"/>
                    <a:pt x="427" y="1054"/>
                  </a:cubicBezTo>
                  <a:lnTo>
                    <a:pt x="489" y="1020"/>
                  </a:lnTo>
                  <a:cubicBezTo>
                    <a:pt x="554" y="992"/>
                    <a:pt x="624" y="978"/>
                    <a:pt x="695" y="978"/>
                  </a:cubicBezTo>
                  <a:cubicBezTo>
                    <a:pt x="726" y="978"/>
                    <a:pt x="758" y="981"/>
                    <a:pt x="789" y="986"/>
                  </a:cubicBezTo>
                  <a:lnTo>
                    <a:pt x="1833" y="10"/>
                  </a:lnTo>
                  <a:lnTo>
                    <a:pt x="1833" y="10"/>
                  </a:lnTo>
                  <a:cubicBezTo>
                    <a:pt x="1834" y="11"/>
                    <a:pt x="1835" y="11"/>
                    <a:pt x="1836" y="11"/>
                  </a:cubicBezTo>
                  <a:cubicBezTo>
                    <a:pt x="1844" y="11"/>
                    <a:pt x="1844" y="0"/>
                    <a:pt x="1844" y="0"/>
                  </a:cubicBezTo>
                  <a:lnTo>
                    <a:pt x="1844" y="0"/>
                  </a:lnTo>
                  <a:lnTo>
                    <a:pt x="1833" y="10"/>
                  </a:lnTo>
                  <a:lnTo>
                    <a:pt x="1833" y="10"/>
                  </a:lnTo>
                  <a:cubicBezTo>
                    <a:pt x="1829" y="9"/>
                    <a:pt x="1823" y="7"/>
                    <a:pt x="18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4833;p108">
              <a:extLst>
                <a:ext uri="{FF2B5EF4-FFF2-40B4-BE49-F238E27FC236}">
                  <a16:creationId xmlns:a16="http://schemas.microsoft.com/office/drawing/2014/main" id="{2B751065-6773-1880-0B06-D00BFECC6C84}"/>
                </a:ext>
              </a:extLst>
            </p:cNvPr>
            <p:cNvSpPr/>
            <p:nvPr/>
          </p:nvSpPr>
          <p:spPr>
            <a:xfrm>
              <a:off x="5640025" y="3016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4834;p108">
              <a:extLst>
                <a:ext uri="{FF2B5EF4-FFF2-40B4-BE49-F238E27FC236}">
                  <a16:creationId xmlns:a16="http://schemas.microsoft.com/office/drawing/2014/main" id="{E1BD3179-D1EA-FD2E-7F92-7DE9D39CE31D}"/>
                </a:ext>
              </a:extLst>
            </p:cNvPr>
            <p:cNvSpPr/>
            <p:nvPr/>
          </p:nvSpPr>
          <p:spPr>
            <a:xfrm>
              <a:off x="5640275" y="3016725"/>
              <a:ext cx="25" cy="150"/>
            </a:xfrm>
            <a:custGeom>
              <a:avLst/>
              <a:gdLst/>
              <a:ahLst/>
              <a:cxnLst/>
              <a:rect l="l" t="t" r="r" b="b"/>
              <a:pathLst>
                <a:path w="1" h="6" extrusionOk="0">
                  <a:moveTo>
                    <a:pt x="1" y="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4835;p108">
              <a:extLst>
                <a:ext uri="{FF2B5EF4-FFF2-40B4-BE49-F238E27FC236}">
                  <a16:creationId xmlns:a16="http://schemas.microsoft.com/office/drawing/2014/main" id="{D7689E35-3AF4-C7A5-DB2C-C2D5F05237CF}"/>
                </a:ext>
              </a:extLst>
            </p:cNvPr>
            <p:cNvSpPr/>
            <p:nvPr/>
          </p:nvSpPr>
          <p:spPr>
            <a:xfrm>
              <a:off x="5640975" y="3007700"/>
              <a:ext cx="33100" cy="22650"/>
            </a:xfrm>
            <a:custGeom>
              <a:avLst/>
              <a:gdLst/>
              <a:ahLst/>
              <a:cxnLst/>
              <a:rect l="l" t="t" r="r" b="b"/>
              <a:pathLst>
                <a:path w="1324" h="906" extrusionOk="0">
                  <a:moveTo>
                    <a:pt x="192" y="0"/>
                  </a:moveTo>
                  <a:cubicBezTo>
                    <a:pt x="112" y="125"/>
                    <a:pt x="47" y="260"/>
                    <a:pt x="1" y="401"/>
                  </a:cubicBezTo>
                  <a:lnTo>
                    <a:pt x="1" y="425"/>
                  </a:lnTo>
                  <a:cubicBezTo>
                    <a:pt x="47" y="459"/>
                    <a:pt x="97" y="489"/>
                    <a:pt x="150" y="515"/>
                  </a:cubicBezTo>
                  <a:lnTo>
                    <a:pt x="198" y="515"/>
                  </a:lnTo>
                  <a:lnTo>
                    <a:pt x="273" y="572"/>
                  </a:lnTo>
                  <a:lnTo>
                    <a:pt x="273" y="596"/>
                  </a:lnTo>
                  <a:cubicBezTo>
                    <a:pt x="273" y="604"/>
                    <a:pt x="273" y="606"/>
                    <a:pt x="274" y="606"/>
                  </a:cubicBezTo>
                  <a:cubicBezTo>
                    <a:pt x="277" y="606"/>
                    <a:pt x="284" y="596"/>
                    <a:pt x="307" y="596"/>
                  </a:cubicBezTo>
                  <a:cubicBezTo>
                    <a:pt x="362" y="636"/>
                    <a:pt x="421" y="671"/>
                    <a:pt x="483" y="701"/>
                  </a:cubicBezTo>
                  <a:lnTo>
                    <a:pt x="483" y="714"/>
                  </a:lnTo>
                  <a:lnTo>
                    <a:pt x="565" y="714"/>
                  </a:lnTo>
                  <a:lnTo>
                    <a:pt x="565" y="738"/>
                  </a:lnTo>
                  <a:cubicBezTo>
                    <a:pt x="565" y="738"/>
                    <a:pt x="565" y="748"/>
                    <a:pt x="575" y="748"/>
                  </a:cubicBezTo>
                  <a:cubicBezTo>
                    <a:pt x="580" y="748"/>
                    <a:pt x="587" y="746"/>
                    <a:pt x="598" y="738"/>
                  </a:cubicBezTo>
                  <a:lnTo>
                    <a:pt x="598" y="762"/>
                  </a:lnTo>
                  <a:cubicBezTo>
                    <a:pt x="604" y="764"/>
                    <a:pt x="610" y="766"/>
                    <a:pt x="617" y="766"/>
                  </a:cubicBezTo>
                  <a:cubicBezTo>
                    <a:pt x="623" y="766"/>
                    <a:pt x="630" y="764"/>
                    <a:pt x="636" y="762"/>
                  </a:cubicBezTo>
                  <a:lnTo>
                    <a:pt x="766" y="762"/>
                  </a:lnTo>
                  <a:lnTo>
                    <a:pt x="737" y="790"/>
                  </a:lnTo>
                  <a:cubicBezTo>
                    <a:pt x="801" y="817"/>
                    <a:pt x="863" y="847"/>
                    <a:pt x="924" y="881"/>
                  </a:cubicBezTo>
                  <a:lnTo>
                    <a:pt x="924" y="871"/>
                  </a:lnTo>
                  <a:cubicBezTo>
                    <a:pt x="924" y="871"/>
                    <a:pt x="924" y="861"/>
                    <a:pt x="932" y="861"/>
                  </a:cubicBezTo>
                  <a:cubicBezTo>
                    <a:pt x="936" y="861"/>
                    <a:pt x="943" y="863"/>
                    <a:pt x="952" y="871"/>
                  </a:cubicBezTo>
                  <a:lnTo>
                    <a:pt x="1019" y="905"/>
                  </a:lnTo>
                  <a:lnTo>
                    <a:pt x="1076" y="905"/>
                  </a:lnTo>
                  <a:lnTo>
                    <a:pt x="1300" y="537"/>
                  </a:lnTo>
                  <a:lnTo>
                    <a:pt x="1324" y="537"/>
                  </a:lnTo>
                  <a:lnTo>
                    <a:pt x="1324" y="515"/>
                  </a:lnTo>
                  <a:lnTo>
                    <a:pt x="1282" y="515"/>
                  </a:lnTo>
                  <a:lnTo>
                    <a:pt x="1048" y="415"/>
                  </a:lnTo>
                  <a:cubicBezTo>
                    <a:pt x="967" y="376"/>
                    <a:pt x="884" y="343"/>
                    <a:pt x="800" y="314"/>
                  </a:cubicBezTo>
                  <a:lnTo>
                    <a:pt x="776" y="291"/>
                  </a:lnTo>
                  <a:lnTo>
                    <a:pt x="737" y="291"/>
                  </a:lnTo>
                  <a:cubicBezTo>
                    <a:pt x="670" y="261"/>
                    <a:pt x="605" y="224"/>
                    <a:pt x="547" y="181"/>
                  </a:cubicBezTo>
                  <a:lnTo>
                    <a:pt x="489" y="181"/>
                  </a:lnTo>
                  <a:cubicBezTo>
                    <a:pt x="489" y="181"/>
                    <a:pt x="378" y="113"/>
                    <a:pt x="355" y="109"/>
                  </a:cubicBezTo>
                  <a:cubicBezTo>
                    <a:pt x="331" y="109"/>
                    <a:pt x="355" y="109"/>
                    <a:pt x="331" y="81"/>
                  </a:cubicBezTo>
                  <a:cubicBezTo>
                    <a:pt x="326" y="83"/>
                    <a:pt x="320" y="85"/>
                    <a:pt x="314" y="85"/>
                  </a:cubicBezTo>
                  <a:cubicBezTo>
                    <a:pt x="308" y="85"/>
                    <a:pt x="303" y="83"/>
                    <a:pt x="297" y="81"/>
                  </a:cubicBezTo>
                  <a:lnTo>
                    <a:pt x="264" y="81"/>
                  </a:lnTo>
                  <a:cubicBezTo>
                    <a:pt x="254" y="81"/>
                    <a:pt x="221" y="39"/>
                    <a:pt x="192" y="39"/>
                  </a:cubicBez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4836;p108">
              <a:extLst>
                <a:ext uri="{FF2B5EF4-FFF2-40B4-BE49-F238E27FC236}">
                  <a16:creationId xmlns:a16="http://schemas.microsoft.com/office/drawing/2014/main" id="{7F1E6697-15AD-4217-C576-933EC6C66B96}"/>
                </a:ext>
              </a:extLst>
            </p:cNvPr>
            <p:cNvSpPr/>
            <p:nvPr/>
          </p:nvSpPr>
          <p:spPr>
            <a:xfrm>
              <a:off x="5653900" y="3091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4837;p108">
              <a:extLst>
                <a:ext uri="{FF2B5EF4-FFF2-40B4-BE49-F238E27FC236}">
                  <a16:creationId xmlns:a16="http://schemas.microsoft.com/office/drawing/2014/main" id="{2CEBD973-DC69-33B0-CB3D-670AB2C26C01}"/>
                </a:ext>
              </a:extLst>
            </p:cNvPr>
            <p:cNvSpPr/>
            <p:nvPr/>
          </p:nvSpPr>
          <p:spPr>
            <a:xfrm>
              <a:off x="5653275" y="3083625"/>
              <a:ext cx="25325" cy="27700"/>
            </a:xfrm>
            <a:custGeom>
              <a:avLst/>
              <a:gdLst/>
              <a:ahLst/>
              <a:cxnLst/>
              <a:rect l="l" t="t" r="r" b="b"/>
              <a:pathLst>
                <a:path w="1013" h="1108" extrusionOk="0">
                  <a:moveTo>
                    <a:pt x="996" y="897"/>
                  </a:moveTo>
                  <a:cubicBezTo>
                    <a:pt x="1001" y="900"/>
                    <a:pt x="1006" y="902"/>
                    <a:pt x="1012" y="902"/>
                  </a:cubicBezTo>
                  <a:lnTo>
                    <a:pt x="996" y="897"/>
                  </a:lnTo>
                  <a:close/>
                  <a:moveTo>
                    <a:pt x="369" y="1"/>
                  </a:moveTo>
                  <a:cubicBezTo>
                    <a:pt x="238" y="69"/>
                    <a:pt x="114" y="151"/>
                    <a:pt x="0" y="245"/>
                  </a:cubicBezTo>
                  <a:cubicBezTo>
                    <a:pt x="16" y="291"/>
                    <a:pt x="38" y="336"/>
                    <a:pt x="62" y="378"/>
                  </a:cubicBezTo>
                  <a:cubicBezTo>
                    <a:pt x="64" y="393"/>
                    <a:pt x="76" y="405"/>
                    <a:pt x="91" y="406"/>
                  </a:cubicBezTo>
                  <a:cubicBezTo>
                    <a:pt x="91" y="406"/>
                    <a:pt x="153" y="616"/>
                    <a:pt x="153" y="621"/>
                  </a:cubicBezTo>
                  <a:lnTo>
                    <a:pt x="154" y="621"/>
                  </a:lnTo>
                  <a:lnTo>
                    <a:pt x="154" y="621"/>
                  </a:lnTo>
                  <a:lnTo>
                    <a:pt x="154" y="644"/>
                  </a:lnTo>
                  <a:cubicBezTo>
                    <a:pt x="177" y="696"/>
                    <a:pt x="204" y="746"/>
                    <a:pt x="235" y="792"/>
                  </a:cubicBezTo>
                  <a:lnTo>
                    <a:pt x="235" y="803"/>
                  </a:lnTo>
                  <a:cubicBezTo>
                    <a:pt x="268" y="803"/>
                    <a:pt x="235" y="803"/>
                    <a:pt x="259" y="831"/>
                  </a:cubicBezTo>
                  <a:cubicBezTo>
                    <a:pt x="267" y="840"/>
                    <a:pt x="273" y="843"/>
                    <a:pt x="278" y="843"/>
                  </a:cubicBezTo>
                  <a:cubicBezTo>
                    <a:pt x="288" y="843"/>
                    <a:pt x="291" y="831"/>
                    <a:pt x="287" y="831"/>
                  </a:cubicBezTo>
                  <a:lnTo>
                    <a:pt x="311" y="831"/>
                  </a:lnTo>
                  <a:lnTo>
                    <a:pt x="311" y="854"/>
                  </a:lnTo>
                  <a:cubicBezTo>
                    <a:pt x="315" y="856"/>
                    <a:pt x="319" y="856"/>
                    <a:pt x="323" y="856"/>
                  </a:cubicBezTo>
                  <a:cubicBezTo>
                    <a:pt x="327" y="856"/>
                    <a:pt x="331" y="856"/>
                    <a:pt x="335" y="854"/>
                  </a:cubicBezTo>
                  <a:cubicBezTo>
                    <a:pt x="358" y="854"/>
                    <a:pt x="411" y="906"/>
                    <a:pt x="435" y="906"/>
                  </a:cubicBezTo>
                  <a:lnTo>
                    <a:pt x="397" y="906"/>
                  </a:lnTo>
                  <a:cubicBezTo>
                    <a:pt x="433" y="952"/>
                    <a:pt x="465" y="999"/>
                    <a:pt x="493" y="1050"/>
                  </a:cubicBezTo>
                  <a:lnTo>
                    <a:pt x="516" y="1026"/>
                  </a:lnTo>
                  <a:lnTo>
                    <a:pt x="545" y="1026"/>
                  </a:lnTo>
                  <a:cubicBezTo>
                    <a:pt x="553" y="1044"/>
                    <a:pt x="562" y="1062"/>
                    <a:pt x="573" y="1079"/>
                  </a:cubicBezTo>
                  <a:cubicBezTo>
                    <a:pt x="573" y="1079"/>
                    <a:pt x="573" y="1107"/>
                    <a:pt x="615" y="1107"/>
                  </a:cubicBezTo>
                  <a:lnTo>
                    <a:pt x="987" y="902"/>
                  </a:lnTo>
                  <a:lnTo>
                    <a:pt x="190" y="633"/>
                  </a:lnTo>
                  <a:lnTo>
                    <a:pt x="190" y="633"/>
                  </a:lnTo>
                  <a:lnTo>
                    <a:pt x="996" y="897"/>
                  </a:lnTo>
                  <a:lnTo>
                    <a:pt x="996" y="897"/>
                  </a:lnTo>
                  <a:cubicBezTo>
                    <a:pt x="989" y="891"/>
                    <a:pt x="985" y="883"/>
                    <a:pt x="987" y="874"/>
                  </a:cubicBezTo>
                  <a:lnTo>
                    <a:pt x="987" y="850"/>
                  </a:lnTo>
                  <a:lnTo>
                    <a:pt x="987" y="826"/>
                  </a:lnTo>
                  <a:lnTo>
                    <a:pt x="859" y="658"/>
                  </a:lnTo>
                  <a:cubicBezTo>
                    <a:pt x="820" y="616"/>
                    <a:pt x="764" y="525"/>
                    <a:pt x="721" y="486"/>
                  </a:cubicBezTo>
                  <a:cubicBezTo>
                    <a:pt x="678" y="448"/>
                    <a:pt x="721" y="463"/>
                    <a:pt x="721" y="454"/>
                  </a:cubicBezTo>
                  <a:lnTo>
                    <a:pt x="696" y="454"/>
                  </a:lnTo>
                  <a:cubicBezTo>
                    <a:pt x="658" y="404"/>
                    <a:pt x="627" y="350"/>
                    <a:pt x="606" y="291"/>
                  </a:cubicBezTo>
                  <a:cubicBezTo>
                    <a:pt x="582" y="291"/>
                    <a:pt x="582" y="267"/>
                    <a:pt x="567" y="257"/>
                  </a:cubicBezTo>
                  <a:cubicBezTo>
                    <a:pt x="567" y="257"/>
                    <a:pt x="515" y="162"/>
                    <a:pt x="501" y="152"/>
                  </a:cubicBezTo>
                  <a:lnTo>
                    <a:pt x="501" y="124"/>
                  </a:lnTo>
                  <a:cubicBezTo>
                    <a:pt x="495" y="126"/>
                    <a:pt x="489" y="127"/>
                    <a:pt x="484" y="127"/>
                  </a:cubicBezTo>
                  <a:cubicBezTo>
                    <a:pt x="478" y="127"/>
                    <a:pt x="472" y="126"/>
                    <a:pt x="467" y="124"/>
                  </a:cubicBezTo>
                  <a:cubicBezTo>
                    <a:pt x="460" y="125"/>
                    <a:pt x="453" y="125"/>
                    <a:pt x="446" y="125"/>
                  </a:cubicBezTo>
                  <a:cubicBezTo>
                    <a:pt x="439" y="125"/>
                    <a:pt x="432" y="125"/>
                    <a:pt x="425" y="124"/>
                  </a:cubicBezTo>
                  <a:cubicBezTo>
                    <a:pt x="424" y="109"/>
                    <a:pt x="411" y="97"/>
                    <a:pt x="397" y="95"/>
                  </a:cubicBezTo>
                  <a:cubicBezTo>
                    <a:pt x="369" y="91"/>
                    <a:pt x="397" y="44"/>
                    <a:pt x="369" y="29"/>
                  </a:cubicBezTo>
                  <a:lnTo>
                    <a:pt x="3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4838;p108">
              <a:extLst>
                <a:ext uri="{FF2B5EF4-FFF2-40B4-BE49-F238E27FC236}">
                  <a16:creationId xmlns:a16="http://schemas.microsoft.com/office/drawing/2014/main" id="{718333CB-7DF2-ED7E-5419-B045CCD4C8C6}"/>
                </a:ext>
              </a:extLst>
            </p:cNvPr>
            <p:cNvSpPr/>
            <p:nvPr/>
          </p:nvSpPr>
          <p:spPr>
            <a:xfrm>
              <a:off x="5637650" y="3150250"/>
              <a:ext cx="200" cy="850"/>
            </a:xfrm>
            <a:custGeom>
              <a:avLst/>
              <a:gdLst/>
              <a:ahLst/>
              <a:cxnLst/>
              <a:rect l="l" t="t" r="r" b="b"/>
              <a:pathLst>
                <a:path w="8" h="34" extrusionOk="0">
                  <a:moveTo>
                    <a:pt x="1" y="0"/>
                  </a:moveTo>
                  <a:lnTo>
                    <a:pt x="1" y="34"/>
                  </a:lnTo>
                  <a:cubicBezTo>
                    <a:pt x="7" y="24"/>
                    <a:pt x="7" y="1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4839;p108">
              <a:extLst>
                <a:ext uri="{FF2B5EF4-FFF2-40B4-BE49-F238E27FC236}">
                  <a16:creationId xmlns:a16="http://schemas.microsoft.com/office/drawing/2014/main" id="{CF90D440-AFC5-E3F7-0C13-5487480D0AC9}"/>
                </a:ext>
              </a:extLst>
            </p:cNvPr>
            <p:cNvSpPr/>
            <p:nvPr/>
          </p:nvSpPr>
          <p:spPr>
            <a:xfrm>
              <a:off x="5637525" y="3148150"/>
              <a:ext cx="23550" cy="44975"/>
            </a:xfrm>
            <a:custGeom>
              <a:avLst/>
              <a:gdLst/>
              <a:ahLst/>
              <a:cxnLst/>
              <a:rect l="l" t="t" r="r" b="b"/>
              <a:pathLst>
                <a:path w="942" h="1799" extrusionOk="0">
                  <a:moveTo>
                    <a:pt x="210" y="1092"/>
                  </a:moveTo>
                  <a:cubicBezTo>
                    <a:pt x="226" y="1092"/>
                    <a:pt x="221" y="1102"/>
                    <a:pt x="215" y="1102"/>
                  </a:cubicBezTo>
                  <a:cubicBezTo>
                    <a:pt x="213" y="1102"/>
                    <a:pt x="210" y="1099"/>
                    <a:pt x="210" y="1092"/>
                  </a:cubicBezTo>
                  <a:close/>
                  <a:moveTo>
                    <a:pt x="420" y="0"/>
                  </a:moveTo>
                  <a:cubicBezTo>
                    <a:pt x="420" y="1"/>
                    <a:pt x="58" y="52"/>
                    <a:pt x="0" y="125"/>
                  </a:cubicBezTo>
                  <a:lnTo>
                    <a:pt x="0" y="148"/>
                  </a:lnTo>
                  <a:cubicBezTo>
                    <a:pt x="9" y="228"/>
                    <a:pt x="24" y="305"/>
                    <a:pt x="42" y="382"/>
                  </a:cubicBezTo>
                  <a:lnTo>
                    <a:pt x="42" y="444"/>
                  </a:lnTo>
                  <a:cubicBezTo>
                    <a:pt x="66" y="495"/>
                    <a:pt x="84" y="548"/>
                    <a:pt x="95" y="603"/>
                  </a:cubicBezTo>
                  <a:lnTo>
                    <a:pt x="96" y="604"/>
                  </a:lnTo>
                  <a:lnTo>
                    <a:pt x="96" y="671"/>
                  </a:lnTo>
                  <a:cubicBezTo>
                    <a:pt x="110" y="765"/>
                    <a:pt x="130" y="858"/>
                    <a:pt x="158" y="948"/>
                  </a:cubicBezTo>
                  <a:lnTo>
                    <a:pt x="158" y="963"/>
                  </a:lnTo>
                  <a:cubicBezTo>
                    <a:pt x="186" y="1010"/>
                    <a:pt x="158" y="963"/>
                    <a:pt x="158" y="1020"/>
                  </a:cubicBezTo>
                  <a:cubicBezTo>
                    <a:pt x="158" y="1077"/>
                    <a:pt x="191" y="1053"/>
                    <a:pt x="186" y="1068"/>
                  </a:cubicBezTo>
                  <a:lnTo>
                    <a:pt x="186" y="1092"/>
                  </a:lnTo>
                  <a:cubicBezTo>
                    <a:pt x="186" y="1099"/>
                    <a:pt x="186" y="1102"/>
                    <a:pt x="187" y="1102"/>
                  </a:cubicBezTo>
                  <a:cubicBezTo>
                    <a:pt x="189" y="1102"/>
                    <a:pt x="194" y="1092"/>
                    <a:pt x="210" y="1092"/>
                  </a:cubicBezTo>
                  <a:lnTo>
                    <a:pt x="210" y="1135"/>
                  </a:lnTo>
                  <a:lnTo>
                    <a:pt x="210" y="1168"/>
                  </a:lnTo>
                  <a:cubicBezTo>
                    <a:pt x="214" y="1186"/>
                    <a:pt x="221" y="1202"/>
                    <a:pt x="234" y="1216"/>
                  </a:cubicBezTo>
                  <a:cubicBezTo>
                    <a:pt x="234" y="1216"/>
                    <a:pt x="300" y="1345"/>
                    <a:pt x="324" y="1359"/>
                  </a:cubicBezTo>
                  <a:lnTo>
                    <a:pt x="282" y="1359"/>
                  </a:lnTo>
                  <a:cubicBezTo>
                    <a:pt x="314" y="1447"/>
                    <a:pt x="340" y="1539"/>
                    <a:pt x="358" y="1631"/>
                  </a:cubicBezTo>
                  <a:lnTo>
                    <a:pt x="416" y="1631"/>
                  </a:lnTo>
                  <a:cubicBezTo>
                    <a:pt x="416" y="1631"/>
                    <a:pt x="416" y="1698"/>
                    <a:pt x="439" y="1727"/>
                  </a:cubicBezTo>
                  <a:cubicBezTo>
                    <a:pt x="439" y="1727"/>
                    <a:pt x="439" y="1779"/>
                    <a:pt x="478" y="1799"/>
                  </a:cubicBezTo>
                  <a:lnTo>
                    <a:pt x="903" y="1727"/>
                  </a:lnTo>
                  <a:lnTo>
                    <a:pt x="174" y="711"/>
                  </a:lnTo>
                  <a:lnTo>
                    <a:pt x="903" y="1703"/>
                  </a:lnTo>
                  <a:lnTo>
                    <a:pt x="903" y="1679"/>
                  </a:lnTo>
                  <a:cubicBezTo>
                    <a:pt x="903" y="1672"/>
                    <a:pt x="903" y="1669"/>
                    <a:pt x="903" y="1669"/>
                  </a:cubicBezTo>
                  <a:cubicBezTo>
                    <a:pt x="905" y="1669"/>
                    <a:pt x="909" y="1686"/>
                    <a:pt x="926" y="1703"/>
                  </a:cubicBezTo>
                  <a:cubicBezTo>
                    <a:pt x="931" y="1707"/>
                    <a:pt x="934" y="1709"/>
                    <a:pt x="935" y="1709"/>
                  </a:cubicBezTo>
                  <a:cubicBezTo>
                    <a:pt x="942" y="1709"/>
                    <a:pt x="926" y="1674"/>
                    <a:pt x="926" y="1674"/>
                  </a:cubicBezTo>
                  <a:lnTo>
                    <a:pt x="926" y="1646"/>
                  </a:lnTo>
                  <a:cubicBezTo>
                    <a:pt x="926" y="1618"/>
                    <a:pt x="903" y="1613"/>
                    <a:pt x="926" y="1590"/>
                  </a:cubicBezTo>
                  <a:lnTo>
                    <a:pt x="926" y="1551"/>
                  </a:lnTo>
                  <a:lnTo>
                    <a:pt x="926" y="1513"/>
                  </a:lnTo>
                  <a:cubicBezTo>
                    <a:pt x="926" y="1455"/>
                    <a:pt x="836" y="1236"/>
                    <a:pt x="817" y="1179"/>
                  </a:cubicBezTo>
                  <a:cubicBezTo>
                    <a:pt x="784" y="1059"/>
                    <a:pt x="743" y="941"/>
                    <a:pt x="697" y="826"/>
                  </a:cubicBezTo>
                  <a:lnTo>
                    <a:pt x="697" y="778"/>
                  </a:lnTo>
                  <a:lnTo>
                    <a:pt x="673" y="736"/>
                  </a:lnTo>
                  <a:cubicBezTo>
                    <a:pt x="639" y="640"/>
                    <a:pt x="617" y="540"/>
                    <a:pt x="607" y="439"/>
                  </a:cubicBezTo>
                  <a:cubicBezTo>
                    <a:pt x="583" y="415"/>
                    <a:pt x="607" y="382"/>
                    <a:pt x="568" y="363"/>
                  </a:cubicBezTo>
                  <a:cubicBezTo>
                    <a:pt x="568" y="339"/>
                    <a:pt x="530" y="186"/>
                    <a:pt x="516" y="157"/>
                  </a:cubicBezTo>
                  <a:lnTo>
                    <a:pt x="516" y="115"/>
                  </a:lnTo>
                  <a:cubicBezTo>
                    <a:pt x="516" y="95"/>
                    <a:pt x="482" y="115"/>
                    <a:pt x="478" y="91"/>
                  </a:cubicBezTo>
                  <a:cubicBezTo>
                    <a:pt x="473" y="133"/>
                    <a:pt x="462" y="172"/>
                    <a:pt x="444" y="211"/>
                  </a:cubicBezTo>
                  <a:cubicBezTo>
                    <a:pt x="444" y="211"/>
                    <a:pt x="444" y="157"/>
                    <a:pt x="420" y="148"/>
                  </a:cubicBezTo>
                  <a:cubicBezTo>
                    <a:pt x="421" y="109"/>
                    <a:pt x="413" y="69"/>
                    <a:pt x="397" y="33"/>
                  </a:cubicBezTo>
                  <a:lnTo>
                    <a:pt x="4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4840;p108">
              <a:extLst>
                <a:ext uri="{FF2B5EF4-FFF2-40B4-BE49-F238E27FC236}">
                  <a16:creationId xmlns:a16="http://schemas.microsoft.com/office/drawing/2014/main" id="{CD86F64D-29A5-D109-2539-CB4BA5585961}"/>
                </a:ext>
              </a:extLst>
            </p:cNvPr>
            <p:cNvSpPr/>
            <p:nvPr/>
          </p:nvSpPr>
          <p:spPr>
            <a:xfrm>
              <a:off x="5621750" y="3205525"/>
              <a:ext cx="17600" cy="22400"/>
            </a:xfrm>
            <a:custGeom>
              <a:avLst/>
              <a:gdLst/>
              <a:ahLst/>
              <a:cxnLst/>
              <a:rect l="l" t="t" r="r" b="b"/>
              <a:pathLst>
                <a:path w="704" h="896" extrusionOk="0">
                  <a:moveTo>
                    <a:pt x="350" y="1"/>
                  </a:moveTo>
                  <a:cubicBezTo>
                    <a:pt x="326" y="1"/>
                    <a:pt x="298" y="44"/>
                    <a:pt x="279" y="67"/>
                  </a:cubicBezTo>
                  <a:lnTo>
                    <a:pt x="279" y="96"/>
                  </a:lnTo>
                  <a:lnTo>
                    <a:pt x="187" y="240"/>
                  </a:lnTo>
                  <a:lnTo>
                    <a:pt x="187" y="264"/>
                  </a:lnTo>
                  <a:cubicBezTo>
                    <a:pt x="156" y="288"/>
                    <a:pt x="127" y="317"/>
                    <a:pt x="106" y="350"/>
                  </a:cubicBezTo>
                  <a:lnTo>
                    <a:pt x="97" y="350"/>
                  </a:lnTo>
                  <a:lnTo>
                    <a:pt x="97" y="378"/>
                  </a:lnTo>
                  <a:lnTo>
                    <a:pt x="97" y="464"/>
                  </a:lnTo>
                  <a:lnTo>
                    <a:pt x="69" y="435"/>
                  </a:lnTo>
                  <a:cubicBezTo>
                    <a:pt x="49" y="469"/>
                    <a:pt x="27" y="500"/>
                    <a:pt x="1" y="527"/>
                  </a:cubicBezTo>
                  <a:lnTo>
                    <a:pt x="29" y="527"/>
                  </a:lnTo>
                  <a:lnTo>
                    <a:pt x="29" y="551"/>
                  </a:lnTo>
                  <a:cubicBezTo>
                    <a:pt x="28" y="567"/>
                    <a:pt x="17" y="580"/>
                    <a:pt x="1" y="585"/>
                  </a:cubicBezTo>
                  <a:lnTo>
                    <a:pt x="1" y="617"/>
                  </a:lnTo>
                  <a:lnTo>
                    <a:pt x="326" y="895"/>
                  </a:lnTo>
                  <a:lnTo>
                    <a:pt x="326" y="870"/>
                  </a:lnTo>
                  <a:cubicBezTo>
                    <a:pt x="326" y="870"/>
                    <a:pt x="388" y="765"/>
                    <a:pt x="397" y="746"/>
                  </a:cubicBezTo>
                  <a:cubicBezTo>
                    <a:pt x="397" y="713"/>
                    <a:pt x="459" y="656"/>
                    <a:pt x="474" y="617"/>
                  </a:cubicBezTo>
                  <a:lnTo>
                    <a:pt x="474" y="594"/>
                  </a:lnTo>
                  <a:cubicBezTo>
                    <a:pt x="493" y="555"/>
                    <a:pt x="524" y="524"/>
                    <a:pt x="560" y="502"/>
                  </a:cubicBezTo>
                  <a:lnTo>
                    <a:pt x="560" y="464"/>
                  </a:lnTo>
                  <a:cubicBezTo>
                    <a:pt x="560" y="464"/>
                    <a:pt x="613" y="412"/>
                    <a:pt x="613" y="397"/>
                  </a:cubicBezTo>
                  <a:lnTo>
                    <a:pt x="637" y="397"/>
                  </a:lnTo>
                  <a:cubicBezTo>
                    <a:pt x="631" y="388"/>
                    <a:pt x="631" y="378"/>
                    <a:pt x="637" y="369"/>
                  </a:cubicBezTo>
                  <a:lnTo>
                    <a:pt x="637" y="330"/>
                  </a:lnTo>
                  <a:lnTo>
                    <a:pt x="637" y="302"/>
                  </a:lnTo>
                  <a:cubicBezTo>
                    <a:pt x="637" y="274"/>
                    <a:pt x="675" y="302"/>
                    <a:pt x="675" y="269"/>
                  </a:cubicBezTo>
                  <a:lnTo>
                    <a:pt x="703" y="269"/>
                  </a:lnTo>
                  <a:cubicBezTo>
                    <a:pt x="593" y="170"/>
                    <a:pt x="474" y="8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4841;p108">
              <a:extLst>
                <a:ext uri="{FF2B5EF4-FFF2-40B4-BE49-F238E27FC236}">
                  <a16:creationId xmlns:a16="http://schemas.microsoft.com/office/drawing/2014/main" id="{A478FEE3-5D9C-BE34-0F4B-A0CA7A7D5F5A}"/>
                </a:ext>
              </a:extLst>
            </p:cNvPr>
            <p:cNvSpPr/>
            <p:nvPr/>
          </p:nvSpPr>
          <p:spPr>
            <a:xfrm>
              <a:off x="5580775" y="3229550"/>
              <a:ext cx="625" cy="75"/>
            </a:xfrm>
            <a:custGeom>
              <a:avLst/>
              <a:gdLst/>
              <a:ahLst/>
              <a:cxnLst/>
              <a:rect l="l" t="t" r="r" b="b"/>
              <a:pathLst>
                <a:path w="25" h="3" extrusionOk="0">
                  <a:moveTo>
                    <a:pt x="1" y="1"/>
                  </a:moveTo>
                  <a:cubicBezTo>
                    <a:pt x="5" y="2"/>
                    <a:pt x="9" y="3"/>
                    <a:pt x="13" y="3"/>
                  </a:cubicBezTo>
                  <a:cubicBezTo>
                    <a:pt x="17" y="3"/>
                    <a:pt x="21" y="2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4842;p108">
              <a:extLst>
                <a:ext uri="{FF2B5EF4-FFF2-40B4-BE49-F238E27FC236}">
                  <a16:creationId xmlns:a16="http://schemas.microsoft.com/office/drawing/2014/main" id="{DC3245D5-2759-9A6B-CCFD-6E033B343FCC}"/>
                </a:ext>
              </a:extLst>
            </p:cNvPr>
            <p:cNvSpPr/>
            <p:nvPr/>
          </p:nvSpPr>
          <p:spPr>
            <a:xfrm>
              <a:off x="5576975" y="3275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4843;p108">
              <a:extLst>
                <a:ext uri="{FF2B5EF4-FFF2-40B4-BE49-F238E27FC236}">
                  <a16:creationId xmlns:a16="http://schemas.microsoft.com/office/drawing/2014/main" id="{C22FD0ED-3D27-DE41-98AA-A69BAF4D1B85}"/>
                </a:ext>
              </a:extLst>
            </p:cNvPr>
            <p:cNvSpPr/>
            <p:nvPr/>
          </p:nvSpPr>
          <p:spPr>
            <a:xfrm>
              <a:off x="5567900" y="3227750"/>
              <a:ext cx="23075" cy="44000"/>
            </a:xfrm>
            <a:custGeom>
              <a:avLst/>
              <a:gdLst/>
              <a:ahLst/>
              <a:cxnLst/>
              <a:rect l="l" t="t" r="r" b="b"/>
              <a:pathLst>
                <a:path w="923" h="1760" extrusionOk="0">
                  <a:moveTo>
                    <a:pt x="511" y="1"/>
                  </a:moveTo>
                  <a:lnTo>
                    <a:pt x="511" y="24"/>
                  </a:lnTo>
                  <a:cubicBezTo>
                    <a:pt x="475" y="86"/>
                    <a:pt x="442" y="150"/>
                    <a:pt x="415" y="216"/>
                  </a:cubicBezTo>
                  <a:cubicBezTo>
                    <a:pt x="413" y="237"/>
                    <a:pt x="413" y="257"/>
                    <a:pt x="415" y="278"/>
                  </a:cubicBezTo>
                  <a:cubicBezTo>
                    <a:pt x="415" y="278"/>
                    <a:pt x="330" y="483"/>
                    <a:pt x="325" y="483"/>
                  </a:cubicBezTo>
                  <a:lnTo>
                    <a:pt x="297" y="483"/>
                  </a:lnTo>
                  <a:cubicBezTo>
                    <a:pt x="269" y="483"/>
                    <a:pt x="297" y="511"/>
                    <a:pt x="297" y="521"/>
                  </a:cubicBezTo>
                  <a:cubicBezTo>
                    <a:pt x="257" y="596"/>
                    <a:pt x="222" y="673"/>
                    <a:pt x="192" y="751"/>
                  </a:cubicBezTo>
                  <a:lnTo>
                    <a:pt x="220" y="751"/>
                  </a:lnTo>
                  <a:cubicBezTo>
                    <a:pt x="248" y="751"/>
                    <a:pt x="220" y="751"/>
                    <a:pt x="220" y="774"/>
                  </a:cubicBezTo>
                  <a:cubicBezTo>
                    <a:pt x="220" y="782"/>
                    <a:pt x="220" y="785"/>
                    <a:pt x="218" y="785"/>
                  </a:cubicBezTo>
                  <a:cubicBezTo>
                    <a:pt x="215" y="785"/>
                    <a:pt x="206" y="774"/>
                    <a:pt x="178" y="774"/>
                  </a:cubicBezTo>
                  <a:lnTo>
                    <a:pt x="178" y="875"/>
                  </a:lnTo>
                  <a:lnTo>
                    <a:pt x="178" y="898"/>
                  </a:lnTo>
                  <a:lnTo>
                    <a:pt x="153" y="898"/>
                  </a:lnTo>
                  <a:cubicBezTo>
                    <a:pt x="153" y="898"/>
                    <a:pt x="130" y="922"/>
                    <a:pt x="153" y="937"/>
                  </a:cubicBezTo>
                  <a:lnTo>
                    <a:pt x="130" y="937"/>
                  </a:lnTo>
                  <a:cubicBezTo>
                    <a:pt x="125" y="953"/>
                    <a:pt x="125" y="969"/>
                    <a:pt x="130" y="984"/>
                  </a:cubicBezTo>
                  <a:lnTo>
                    <a:pt x="130" y="1142"/>
                  </a:lnTo>
                  <a:lnTo>
                    <a:pt x="97" y="1119"/>
                  </a:lnTo>
                  <a:cubicBezTo>
                    <a:pt x="97" y="1151"/>
                    <a:pt x="25" y="1324"/>
                    <a:pt x="5" y="1353"/>
                  </a:cubicBezTo>
                  <a:lnTo>
                    <a:pt x="5" y="1376"/>
                  </a:lnTo>
                  <a:lnTo>
                    <a:pt x="39" y="1376"/>
                  </a:lnTo>
                  <a:cubicBezTo>
                    <a:pt x="39" y="1376"/>
                    <a:pt x="63" y="1376"/>
                    <a:pt x="39" y="1410"/>
                  </a:cubicBezTo>
                  <a:cubicBezTo>
                    <a:pt x="25" y="1436"/>
                    <a:pt x="12" y="1463"/>
                    <a:pt x="1" y="1491"/>
                  </a:cubicBezTo>
                  <a:lnTo>
                    <a:pt x="1" y="1563"/>
                  </a:lnTo>
                  <a:lnTo>
                    <a:pt x="383" y="1754"/>
                  </a:lnTo>
                  <a:lnTo>
                    <a:pt x="383" y="1759"/>
                  </a:lnTo>
                  <a:cubicBezTo>
                    <a:pt x="383" y="1751"/>
                    <a:pt x="383" y="1748"/>
                    <a:pt x="384" y="1748"/>
                  </a:cubicBezTo>
                  <a:cubicBezTo>
                    <a:pt x="385" y="1748"/>
                    <a:pt x="391" y="1759"/>
                    <a:pt x="407" y="1759"/>
                  </a:cubicBezTo>
                  <a:cubicBezTo>
                    <a:pt x="431" y="1759"/>
                    <a:pt x="407" y="1759"/>
                    <a:pt x="407" y="1731"/>
                  </a:cubicBezTo>
                  <a:lnTo>
                    <a:pt x="407" y="1678"/>
                  </a:lnTo>
                  <a:lnTo>
                    <a:pt x="407" y="1644"/>
                  </a:lnTo>
                  <a:lnTo>
                    <a:pt x="407" y="1616"/>
                  </a:lnTo>
                  <a:cubicBezTo>
                    <a:pt x="407" y="1568"/>
                    <a:pt x="488" y="1367"/>
                    <a:pt x="502" y="1320"/>
                  </a:cubicBezTo>
                  <a:cubicBezTo>
                    <a:pt x="502" y="1243"/>
                    <a:pt x="584" y="1091"/>
                    <a:pt x="598" y="1009"/>
                  </a:cubicBezTo>
                  <a:cubicBezTo>
                    <a:pt x="613" y="1001"/>
                    <a:pt x="623" y="987"/>
                    <a:pt x="627" y="971"/>
                  </a:cubicBezTo>
                  <a:lnTo>
                    <a:pt x="627" y="928"/>
                  </a:lnTo>
                  <a:cubicBezTo>
                    <a:pt x="650" y="840"/>
                    <a:pt x="688" y="756"/>
                    <a:pt x="736" y="679"/>
                  </a:cubicBezTo>
                  <a:lnTo>
                    <a:pt x="736" y="608"/>
                  </a:lnTo>
                  <a:cubicBezTo>
                    <a:pt x="736" y="583"/>
                    <a:pt x="803" y="465"/>
                    <a:pt x="807" y="435"/>
                  </a:cubicBezTo>
                  <a:cubicBezTo>
                    <a:pt x="807" y="407"/>
                    <a:pt x="807" y="435"/>
                    <a:pt x="836" y="403"/>
                  </a:cubicBezTo>
                  <a:cubicBezTo>
                    <a:pt x="864" y="369"/>
                    <a:pt x="812" y="374"/>
                    <a:pt x="836" y="369"/>
                  </a:cubicBezTo>
                  <a:lnTo>
                    <a:pt x="836" y="307"/>
                  </a:lnTo>
                  <a:lnTo>
                    <a:pt x="836" y="249"/>
                  </a:lnTo>
                  <a:cubicBezTo>
                    <a:pt x="836" y="240"/>
                    <a:pt x="884" y="193"/>
                    <a:pt x="884" y="154"/>
                  </a:cubicBezTo>
                  <a:lnTo>
                    <a:pt x="923" y="154"/>
                  </a:lnTo>
                  <a:cubicBezTo>
                    <a:pt x="794" y="82"/>
                    <a:pt x="655" y="31"/>
                    <a:pt x="5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4844;p108">
              <a:extLst>
                <a:ext uri="{FF2B5EF4-FFF2-40B4-BE49-F238E27FC236}">
                  <a16:creationId xmlns:a16="http://schemas.microsoft.com/office/drawing/2014/main" id="{953F2374-2307-842F-E116-69DE43701590}"/>
                </a:ext>
              </a:extLst>
            </p:cNvPr>
            <p:cNvSpPr/>
            <p:nvPr/>
          </p:nvSpPr>
          <p:spPr>
            <a:xfrm>
              <a:off x="5528500" y="3244050"/>
              <a:ext cx="725" cy="200"/>
            </a:xfrm>
            <a:custGeom>
              <a:avLst/>
              <a:gdLst/>
              <a:ahLst/>
              <a:cxnLst/>
              <a:rect l="l" t="t" r="r" b="b"/>
              <a:pathLst>
                <a:path w="29" h="8" extrusionOk="0">
                  <a:moveTo>
                    <a:pt x="14" y="0"/>
                  </a:moveTo>
                  <a:cubicBezTo>
                    <a:pt x="9" y="0"/>
                    <a:pt x="5" y="1"/>
                    <a:pt x="0" y="4"/>
                  </a:cubicBezTo>
                  <a:cubicBezTo>
                    <a:pt x="5" y="6"/>
                    <a:pt x="10" y="8"/>
                    <a:pt x="15" y="8"/>
                  </a:cubicBezTo>
                  <a:cubicBezTo>
                    <a:pt x="20" y="8"/>
                    <a:pt x="24" y="6"/>
                    <a:pt x="28" y="4"/>
                  </a:cubicBezTo>
                  <a:cubicBezTo>
                    <a:pt x="24" y="1"/>
                    <a:pt x="19" y="0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4845;p108">
              <a:extLst>
                <a:ext uri="{FF2B5EF4-FFF2-40B4-BE49-F238E27FC236}">
                  <a16:creationId xmlns:a16="http://schemas.microsoft.com/office/drawing/2014/main" id="{C8164F42-2B31-09FA-649E-9284C00DE81E}"/>
                </a:ext>
              </a:extLst>
            </p:cNvPr>
            <p:cNvSpPr/>
            <p:nvPr/>
          </p:nvSpPr>
          <p:spPr>
            <a:xfrm>
              <a:off x="5500550" y="3244225"/>
              <a:ext cx="39150" cy="56975"/>
            </a:xfrm>
            <a:custGeom>
              <a:avLst/>
              <a:gdLst/>
              <a:ahLst/>
              <a:cxnLst/>
              <a:rect l="l" t="t" r="r" b="b"/>
              <a:pathLst>
                <a:path w="1566" h="2279" extrusionOk="0">
                  <a:moveTo>
                    <a:pt x="236" y="1433"/>
                  </a:moveTo>
                  <a:lnTo>
                    <a:pt x="236" y="1433"/>
                  </a:lnTo>
                  <a:cubicBezTo>
                    <a:pt x="235" y="1433"/>
                    <a:pt x="235" y="1434"/>
                    <a:pt x="236" y="1435"/>
                  </a:cubicBezTo>
                  <a:lnTo>
                    <a:pt x="236" y="1435"/>
                  </a:lnTo>
                  <a:cubicBezTo>
                    <a:pt x="236" y="1434"/>
                    <a:pt x="236" y="1433"/>
                    <a:pt x="236" y="1433"/>
                  </a:cubicBezTo>
                  <a:close/>
                  <a:moveTo>
                    <a:pt x="50" y="1749"/>
                  </a:moveTo>
                  <a:lnTo>
                    <a:pt x="50" y="1749"/>
                  </a:lnTo>
                  <a:cubicBezTo>
                    <a:pt x="50" y="1749"/>
                    <a:pt x="49" y="1755"/>
                    <a:pt x="50" y="1760"/>
                  </a:cubicBezTo>
                  <a:lnTo>
                    <a:pt x="50" y="1760"/>
                  </a:lnTo>
                  <a:lnTo>
                    <a:pt x="50" y="1749"/>
                  </a:lnTo>
                  <a:close/>
                  <a:moveTo>
                    <a:pt x="1212" y="0"/>
                  </a:moveTo>
                  <a:lnTo>
                    <a:pt x="1212" y="34"/>
                  </a:lnTo>
                  <a:cubicBezTo>
                    <a:pt x="1140" y="105"/>
                    <a:pt x="1073" y="182"/>
                    <a:pt x="1012" y="263"/>
                  </a:cubicBezTo>
                  <a:cubicBezTo>
                    <a:pt x="995" y="287"/>
                    <a:pt x="981" y="313"/>
                    <a:pt x="969" y="339"/>
                  </a:cubicBezTo>
                  <a:cubicBezTo>
                    <a:pt x="894" y="402"/>
                    <a:pt x="811" y="453"/>
                    <a:pt x="722" y="492"/>
                  </a:cubicBezTo>
                  <a:lnTo>
                    <a:pt x="683" y="492"/>
                  </a:lnTo>
                  <a:cubicBezTo>
                    <a:pt x="669" y="492"/>
                    <a:pt x="655" y="526"/>
                    <a:pt x="683" y="546"/>
                  </a:cubicBezTo>
                  <a:lnTo>
                    <a:pt x="683" y="570"/>
                  </a:lnTo>
                  <a:lnTo>
                    <a:pt x="683" y="594"/>
                  </a:lnTo>
                  <a:cubicBezTo>
                    <a:pt x="609" y="686"/>
                    <a:pt x="540" y="784"/>
                    <a:pt x="478" y="886"/>
                  </a:cubicBezTo>
                  <a:lnTo>
                    <a:pt x="516" y="886"/>
                  </a:lnTo>
                  <a:cubicBezTo>
                    <a:pt x="554" y="886"/>
                    <a:pt x="516" y="886"/>
                    <a:pt x="516" y="914"/>
                  </a:cubicBezTo>
                  <a:cubicBezTo>
                    <a:pt x="516" y="923"/>
                    <a:pt x="513" y="926"/>
                    <a:pt x="509" y="926"/>
                  </a:cubicBezTo>
                  <a:cubicBezTo>
                    <a:pt x="500" y="926"/>
                    <a:pt x="483" y="914"/>
                    <a:pt x="463" y="914"/>
                  </a:cubicBezTo>
                  <a:cubicBezTo>
                    <a:pt x="463" y="945"/>
                    <a:pt x="463" y="945"/>
                    <a:pt x="458" y="945"/>
                  </a:cubicBezTo>
                  <a:cubicBezTo>
                    <a:pt x="453" y="945"/>
                    <a:pt x="444" y="945"/>
                    <a:pt x="425" y="976"/>
                  </a:cubicBezTo>
                  <a:cubicBezTo>
                    <a:pt x="387" y="1038"/>
                    <a:pt x="425" y="1032"/>
                    <a:pt x="425" y="1043"/>
                  </a:cubicBezTo>
                  <a:lnTo>
                    <a:pt x="425" y="1095"/>
                  </a:lnTo>
                  <a:lnTo>
                    <a:pt x="402" y="1095"/>
                  </a:lnTo>
                  <a:cubicBezTo>
                    <a:pt x="402" y="1095"/>
                    <a:pt x="368" y="1123"/>
                    <a:pt x="374" y="1148"/>
                  </a:cubicBezTo>
                  <a:cubicBezTo>
                    <a:pt x="374" y="1161"/>
                    <a:pt x="363" y="1172"/>
                    <a:pt x="350" y="1172"/>
                  </a:cubicBezTo>
                  <a:cubicBezTo>
                    <a:pt x="349" y="1172"/>
                    <a:pt x="347" y="1172"/>
                    <a:pt x="345" y="1171"/>
                  </a:cubicBezTo>
                  <a:cubicBezTo>
                    <a:pt x="331" y="1189"/>
                    <a:pt x="323" y="1211"/>
                    <a:pt x="321" y="1233"/>
                  </a:cubicBezTo>
                  <a:cubicBezTo>
                    <a:pt x="321" y="1267"/>
                    <a:pt x="259" y="1405"/>
                    <a:pt x="264" y="1439"/>
                  </a:cubicBezTo>
                  <a:lnTo>
                    <a:pt x="264" y="1467"/>
                  </a:lnTo>
                  <a:cubicBezTo>
                    <a:pt x="264" y="1467"/>
                    <a:pt x="239" y="1442"/>
                    <a:pt x="236" y="1435"/>
                  </a:cubicBezTo>
                  <a:lnTo>
                    <a:pt x="236" y="1435"/>
                  </a:lnTo>
                  <a:cubicBezTo>
                    <a:pt x="228" y="1459"/>
                    <a:pt x="100" y="1712"/>
                    <a:pt x="73" y="1749"/>
                  </a:cubicBezTo>
                  <a:cubicBezTo>
                    <a:pt x="63" y="1761"/>
                    <a:pt x="58" y="1766"/>
                    <a:pt x="54" y="1766"/>
                  </a:cubicBezTo>
                  <a:cubicBezTo>
                    <a:pt x="51" y="1766"/>
                    <a:pt x="50" y="1763"/>
                    <a:pt x="50" y="1760"/>
                  </a:cubicBezTo>
                  <a:lnTo>
                    <a:pt x="50" y="1760"/>
                  </a:lnTo>
                  <a:lnTo>
                    <a:pt x="50" y="1777"/>
                  </a:lnTo>
                  <a:lnTo>
                    <a:pt x="82" y="1777"/>
                  </a:lnTo>
                  <a:lnTo>
                    <a:pt x="82" y="1800"/>
                  </a:lnTo>
                  <a:lnTo>
                    <a:pt x="82" y="1849"/>
                  </a:lnTo>
                  <a:cubicBezTo>
                    <a:pt x="62" y="1884"/>
                    <a:pt x="43" y="1921"/>
                    <a:pt x="26" y="1959"/>
                  </a:cubicBezTo>
                  <a:cubicBezTo>
                    <a:pt x="26" y="1959"/>
                    <a:pt x="1" y="2021"/>
                    <a:pt x="26" y="2055"/>
                  </a:cubicBezTo>
                  <a:lnTo>
                    <a:pt x="393" y="2278"/>
                  </a:lnTo>
                  <a:lnTo>
                    <a:pt x="393" y="2260"/>
                  </a:lnTo>
                  <a:cubicBezTo>
                    <a:pt x="393" y="2251"/>
                    <a:pt x="393" y="2248"/>
                    <a:pt x="394" y="2248"/>
                  </a:cubicBezTo>
                  <a:cubicBezTo>
                    <a:pt x="396" y="2248"/>
                    <a:pt x="401" y="2260"/>
                    <a:pt x="417" y="2260"/>
                  </a:cubicBezTo>
                  <a:cubicBezTo>
                    <a:pt x="440" y="2260"/>
                    <a:pt x="417" y="2232"/>
                    <a:pt x="417" y="2222"/>
                  </a:cubicBezTo>
                  <a:cubicBezTo>
                    <a:pt x="440" y="2222"/>
                    <a:pt x="417" y="2169"/>
                    <a:pt x="440" y="2149"/>
                  </a:cubicBezTo>
                  <a:cubicBezTo>
                    <a:pt x="440" y="2134"/>
                    <a:pt x="449" y="2119"/>
                    <a:pt x="464" y="2111"/>
                  </a:cubicBezTo>
                  <a:cubicBezTo>
                    <a:pt x="465" y="2094"/>
                    <a:pt x="477" y="2079"/>
                    <a:pt x="492" y="2074"/>
                  </a:cubicBezTo>
                  <a:lnTo>
                    <a:pt x="669" y="1691"/>
                  </a:lnTo>
                  <a:cubicBezTo>
                    <a:pt x="711" y="1596"/>
                    <a:pt x="822" y="1399"/>
                    <a:pt x="870" y="1300"/>
                  </a:cubicBezTo>
                  <a:cubicBezTo>
                    <a:pt x="870" y="1300"/>
                    <a:pt x="898" y="1266"/>
                    <a:pt x="908" y="1252"/>
                  </a:cubicBezTo>
                  <a:lnTo>
                    <a:pt x="908" y="1195"/>
                  </a:lnTo>
                  <a:cubicBezTo>
                    <a:pt x="966" y="1087"/>
                    <a:pt x="1037" y="985"/>
                    <a:pt x="1118" y="893"/>
                  </a:cubicBezTo>
                  <a:cubicBezTo>
                    <a:pt x="1118" y="855"/>
                    <a:pt x="1152" y="831"/>
                    <a:pt x="1161" y="803"/>
                  </a:cubicBezTo>
                  <a:cubicBezTo>
                    <a:pt x="1161" y="775"/>
                    <a:pt x="1294" y="636"/>
                    <a:pt x="1309" y="602"/>
                  </a:cubicBezTo>
                  <a:cubicBezTo>
                    <a:pt x="1309" y="585"/>
                    <a:pt x="1315" y="585"/>
                    <a:pt x="1324" y="585"/>
                  </a:cubicBezTo>
                  <a:cubicBezTo>
                    <a:pt x="1333" y="585"/>
                    <a:pt x="1345" y="585"/>
                    <a:pt x="1356" y="568"/>
                  </a:cubicBezTo>
                  <a:cubicBezTo>
                    <a:pt x="1380" y="535"/>
                    <a:pt x="1356" y="531"/>
                    <a:pt x="1356" y="521"/>
                  </a:cubicBezTo>
                  <a:cubicBezTo>
                    <a:pt x="1364" y="494"/>
                    <a:pt x="1373" y="467"/>
                    <a:pt x="1385" y="439"/>
                  </a:cubicBezTo>
                  <a:cubicBezTo>
                    <a:pt x="1395" y="415"/>
                    <a:pt x="1409" y="392"/>
                    <a:pt x="1428" y="373"/>
                  </a:cubicBezTo>
                  <a:cubicBezTo>
                    <a:pt x="1451" y="345"/>
                    <a:pt x="1503" y="315"/>
                    <a:pt x="1522" y="268"/>
                  </a:cubicBezTo>
                  <a:lnTo>
                    <a:pt x="1565" y="268"/>
                  </a:lnTo>
                  <a:cubicBezTo>
                    <a:pt x="1565" y="268"/>
                    <a:pt x="1317" y="0"/>
                    <a:pt x="12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4846;p108">
              <a:extLst>
                <a:ext uri="{FF2B5EF4-FFF2-40B4-BE49-F238E27FC236}">
                  <a16:creationId xmlns:a16="http://schemas.microsoft.com/office/drawing/2014/main" id="{6CB30D6F-D436-C579-7CB7-D8D7A664B85B}"/>
                </a:ext>
              </a:extLst>
            </p:cNvPr>
            <p:cNvSpPr/>
            <p:nvPr/>
          </p:nvSpPr>
          <p:spPr>
            <a:xfrm>
              <a:off x="5470925" y="3242500"/>
              <a:ext cx="975" cy="200"/>
            </a:xfrm>
            <a:custGeom>
              <a:avLst/>
              <a:gdLst/>
              <a:ahLst/>
              <a:cxnLst/>
              <a:rect l="l" t="t" r="r" b="b"/>
              <a:pathLst>
                <a:path w="39" h="8" extrusionOk="0">
                  <a:moveTo>
                    <a:pt x="19" y="0"/>
                  </a:moveTo>
                  <a:cubicBezTo>
                    <a:pt x="13" y="0"/>
                    <a:pt x="6" y="1"/>
                    <a:pt x="0" y="4"/>
                  </a:cubicBezTo>
                  <a:cubicBezTo>
                    <a:pt x="6" y="6"/>
                    <a:pt x="13" y="8"/>
                    <a:pt x="19" y="8"/>
                  </a:cubicBezTo>
                  <a:cubicBezTo>
                    <a:pt x="26" y="8"/>
                    <a:pt x="32" y="6"/>
                    <a:pt x="38" y="4"/>
                  </a:cubicBezTo>
                  <a:cubicBezTo>
                    <a:pt x="32" y="1"/>
                    <a:pt x="26" y="0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4847;p108">
              <a:extLst>
                <a:ext uri="{FF2B5EF4-FFF2-40B4-BE49-F238E27FC236}">
                  <a16:creationId xmlns:a16="http://schemas.microsoft.com/office/drawing/2014/main" id="{9D62EFD8-72DF-B836-2E97-4C5A37A59507}"/>
                </a:ext>
              </a:extLst>
            </p:cNvPr>
            <p:cNvSpPr/>
            <p:nvPr/>
          </p:nvSpPr>
          <p:spPr>
            <a:xfrm>
              <a:off x="5433325" y="3242200"/>
              <a:ext cx="50650" cy="60600"/>
            </a:xfrm>
            <a:custGeom>
              <a:avLst/>
              <a:gdLst/>
              <a:ahLst/>
              <a:cxnLst/>
              <a:rect l="l" t="t" r="r" b="b"/>
              <a:pathLst>
                <a:path w="2026" h="2424" extrusionOk="0">
                  <a:moveTo>
                    <a:pt x="579" y="1147"/>
                  </a:moveTo>
                  <a:cubicBezTo>
                    <a:pt x="578" y="1147"/>
                    <a:pt x="578" y="1147"/>
                    <a:pt x="579" y="1147"/>
                  </a:cubicBezTo>
                  <a:lnTo>
                    <a:pt x="579" y="1147"/>
                  </a:lnTo>
                  <a:cubicBezTo>
                    <a:pt x="579" y="1147"/>
                    <a:pt x="579" y="1147"/>
                    <a:pt x="579" y="1147"/>
                  </a:cubicBezTo>
                  <a:close/>
                  <a:moveTo>
                    <a:pt x="1675" y="1"/>
                  </a:moveTo>
                  <a:cubicBezTo>
                    <a:pt x="1674" y="1"/>
                    <a:pt x="1673" y="1"/>
                    <a:pt x="1672" y="1"/>
                  </a:cubicBezTo>
                  <a:cubicBezTo>
                    <a:pt x="1677" y="10"/>
                    <a:pt x="1677" y="20"/>
                    <a:pt x="1672" y="29"/>
                  </a:cubicBezTo>
                  <a:lnTo>
                    <a:pt x="1644" y="29"/>
                  </a:lnTo>
                  <a:cubicBezTo>
                    <a:pt x="1616" y="29"/>
                    <a:pt x="1487" y="187"/>
                    <a:pt x="1415" y="273"/>
                  </a:cubicBezTo>
                  <a:lnTo>
                    <a:pt x="1358" y="350"/>
                  </a:lnTo>
                  <a:cubicBezTo>
                    <a:pt x="1270" y="441"/>
                    <a:pt x="1162" y="508"/>
                    <a:pt x="1041" y="545"/>
                  </a:cubicBezTo>
                  <a:cubicBezTo>
                    <a:pt x="1033" y="553"/>
                    <a:pt x="1028" y="556"/>
                    <a:pt x="1024" y="556"/>
                  </a:cubicBezTo>
                  <a:cubicBezTo>
                    <a:pt x="1015" y="556"/>
                    <a:pt x="1011" y="545"/>
                    <a:pt x="998" y="545"/>
                  </a:cubicBezTo>
                  <a:cubicBezTo>
                    <a:pt x="980" y="545"/>
                    <a:pt x="965" y="584"/>
                    <a:pt x="970" y="603"/>
                  </a:cubicBezTo>
                  <a:lnTo>
                    <a:pt x="970" y="627"/>
                  </a:lnTo>
                  <a:cubicBezTo>
                    <a:pt x="970" y="627"/>
                    <a:pt x="740" y="875"/>
                    <a:pt x="708" y="927"/>
                  </a:cubicBezTo>
                  <a:cubicBezTo>
                    <a:pt x="696" y="945"/>
                    <a:pt x="695" y="951"/>
                    <a:pt x="699" y="951"/>
                  </a:cubicBezTo>
                  <a:cubicBezTo>
                    <a:pt x="707" y="951"/>
                    <a:pt x="736" y="927"/>
                    <a:pt x="746" y="927"/>
                  </a:cubicBezTo>
                  <a:cubicBezTo>
                    <a:pt x="760" y="927"/>
                    <a:pt x="746" y="927"/>
                    <a:pt x="746" y="955"/>
                  </a:cubicBezTo>
                  <a:cubicBezTo>
                    <a:pt x="746" y="969"/>
                    <a:pt x="740" y="975"/>
                    <a:pt x="730" y="975"/>
                  </a:cubicBezTo>
                  <a:cubicBezTo>
                    <a:pt x="720" y="975"/>
                    <a:pt x="706" y="968"/>
                    <a:pt x="693" y="955"/>
                  </a:cubicBezTo>
                  <a:cubicBezTo>
                    <a:pt x="676" y="989"/>
                    <a:pt x="676" y="989"/>
                    <a:pt x="674" y="989"/>
                  </a:cubicBezTo>
                  <a:cubicBezTo>
                    <a:pt x="673" y="989"/>
                    <a:pt x="669" y="989"/>
                    <a:pt x="646" y="1023"/>
                  </a:cubicBezTo>
                  <a:cubicBezTo>
                    <a:pt x="598" y="1090"/>
                    <a:pt x="646" y="1080"/>
                    <a:pt x="607" y="1090"/>
                  </a:cubicBezTo>
                  <a:lnTo>
                    <a:pt x="607" y="1113"/>
                  </a:lnTo>
                  <a:cubicBezTo>
                    <a:pt x="607" y="1113"/>
                    <a:pt x="607" y="1113"/>
                    <a:pt x="607" y="1113"/>
                  </a:cubicBezTo>
                  <a:lnTo>
                    <a:pt x="607" y="1113"/>
                  </a:lnTo>
                  <a:cubicBezTo>
                    <a:pt x="604" y="1113"/>
                    <a:pt x="581" y="1142"/>
                    <a:pt x="607" y="1147"/>
                  </a:cubicBezTo>
                  <a:cubicBezTo>
                    <a:pt x="617" y="1149"/>
                    <a:pt x="616" y="1149"/>
                    <a:pt x="611" y="1149"/>
                  </a:cubicBezTo>
                  <a:cubicBezTo>
                    <a:pt x="603" y="1149"/>
                    <a:pt x="582" y="1148"/>
                    <a:pt x="579" y="1147"/>
                  </a:cubicBezTo>
                  <a:lnTo>
                    <a:pt x="579" y="1147"/>
                  </a:lnTo>
                  <a:cubicBezTo>
                    <a:pt x="579" y="1171"/>
                    <a:pt x="541" y="1176"/>
                    <a:pt x="541" y="1199"/>
                  </a:cubicBezTo>
                  <a:cubicBezTo>
                    <a:pt x="541" y="1199"/>
                    <a:pt x="541" y="1223"/>
                    <a:pt x="510" y="1223"/>
                  </a:cubicBezTo>
                  <a:cubicBezTo>
                    <a:pt x="508" y="1223"/>
                    <a:pt x="505" y="1223"/>
                    <a:pt x="502" y="1223"/>
                  </a:cubicBezTo>
                  <a:cubicBezTo>
                    <a:pt x="485" y="1242"/>
                    <a:pt x="472" y="1266"/>
                    <a:pt x="464" y="1290"/>
                  </a:cubicBezTo>
                  <a:cubicBezTo>
                    <a:pt x="464" y="1328"/>
                    <a:pt x="359" y="1467"/>
                    <a:pt x="359" y="1505"/>
                  </a:cubicBezTo>
                  <a:lnTo>
                    <a:pt x="359" y="1495"/>
                  </a:lnTo>
                  <a:cubicBezTo>
                    <a:pt x="359" y="1495"/>
                    <a:pt x="149" y="1767"/>
                    <a:pt x="111" y="1801"/>
                  </a:cubicBezTo>
                  <a:lnTo>
                    <a:pt x="111" y="1835"/>
                  </a:lnTo>
                  <a:lnTo>
                    <a:pt x="144" y="1835"/>
                  </a:lnTo>
                  <a:lnTo>
                    <a:pt x="144" y="1883"/>
                  </a:lnTo>
                  <a:lnTo>
                    <a:pt x="54" y="1992"/>
                  </a:lnTo>
                  <a:lnTo>
                    <a:pt x="54" y="1964"/>
                  </a:lnTo>
                  <a:cubicBezTo>
                    <a:pt x="54" y="1961"/>
                    <a:pt x="53" y="1960"/>
                    <a:pt x="52" y="1960"/>
                  </a:cubicBezTo>
                  <a:cubicBezTo>
                    <a:pt x="43" y="1960"/>
                    <a:pt x="5" y="2030"/>
                    <a:pt x="1" y="2060"/>
                  </a:cubicBezTo>
                  <a:lnTo>
                    <a:pt x="288" y="2380"/>
                  </a:lnTo>
                  <a:lnTo>
                    <a:pt x="288" y="2418"/>
                  </a:lnTo>
                  <a:cubicBezTo>
                    <a:pt x="288" y="2422"/>
                    <a:pt x="290" y="2423"/>
                    <a:pt x="292" y="2423"/>
                  </a:cubicBezTo>
                  <a:cubicBezTo>
                    <a:pt x="300" y="2423"/>
                    <a:pt x="315" y="2410"/>
                    <a:pt x="311" y="2390"/>
                  </a:cubicBezTo>
                  <a:cubicBezTo>
                    <a:pt x="310" y="2380"/>
                    <a:pt x="309" y="2377"/>
                    <a:pt x="310" y="2377"/>
                  </a:cubicBezTo>
                  <a:lnTo>
                    <a:pt x="310" y="2377"/>
                  </a:lnTo>
                  <a:cubicBezTo>
                    <a:pt x="312" y="2377"/>
                    <a:pt x="319" y="2390"/>
                    <a:pt x="335" y="2390"/>
                  </a:cubicBezTo>
                  <a:cubicBezTo>
                    <a:pt x="359" y="2390"/>
                    <a:pt x="335" y="2356"/>
                    <a:pt x="359" y="2351"/>
                  </a:cubicBezTo>
                  <a:cubicBezTo>
                    <a:pt x="393" y="2351"/>
                    <a:pt x="359" y="2299"/>
                    <a:pt x="412" y="2280"/>
                  </a:cubicBezTo>
                  <a:cubicBezTo>
                    <a:pt x="412" y="2280"/>
                    <a:pt x="412" y="2256"/>
                    <a:pt x="450" y="2242"/>
                  </a:cubicBezTo>
                  <a:cubicBezTo>
                    <a:pt x="450" y="2242"/>
                    <a:pt x="450" y="2214"/>
                    <a:pt x="492" y="2203"/>
                  </a:cubicBezTo>
                  <a:cubicBezTo>
                    <a:pt x="550" y="2141"/>
                    <a:pt x="745" y="1879"/>
                    <a:pt x="794" y="1811"/>
                  </a:cubicBezTo>
                  <a:cubicBezTo>
                    <a:pt x="869" y="1711"/>
                    <a:pt x="1036" y="1511"/>
                    <a:pt x="1109" y="1401"/>
                  </a:cubicBezTo>
                  <a:cubicBezTo>
                    <a:pt x="1109" y="1401"/>
                    <a:pt x="1147" y="1368"/>
                    <a:pt x="1161" y="1353"/>
                  </a:cubicBezTo>
                  <a:lnTo>
                    <a:pt x="1195" y="1295"/>
                  </a:lnTo>
                  <a:cubicBezTo>
                    <a:pt x="1282" y="1181"/>
                    <a:pt x="1375" y="1073"/>
                    <a:pt x="1477" y="971"/>
                  </a:cubicBezTo>
                  <a:cubicBezTo>
                    <a:pt x="1477" y="933"/>
                    <a:pt x="1524" y="909"/>
                    <a:pt x="1539" y="871"/>
                  </a:cubicBezTo>
                  <a:cubicBezTo>
                    <a:pt x="1539" y="838"/>
                    <a:pt x="1702" y="680"/>
                    <a:pt x="1725" y="646"/>
                  </a:cubicBezTo>
                  <a:cubicBezTo>
                    <a:pt x="1725" y="613"/>
                    <a:pt x="1754" y="646"/>
                    <a:pt x="1778" y="609"/>
                  </a:cubicBezTo>
                  <a:cubicBezTo>
                    <a:pt x="1802" y="570"/>
                    <a:pt x="1778" y="566"/>
                    <a:pt x="1778" y="555"/>
                  </a:cubicBezTo>
                  <a:cubicBezTo>
                    <a:pt x="1789" y="526"/>
                    <a:pt x="1802" y="498"/>
                    <a:pt x="1816" y="470"/>
                  </a:cubicBezTo>
                  <a:cubicBezTo>
                    <a:pt x="1816" y="470"/>
                    <a:pt x="1859" y="412"/>
                    <a:pt x="1869" y="393"/>
                  </a:cubicBezTo>
                  <a:cubicBezTo>
                    <a:pt x="1913" y="359"/>
                    <a:pt x="1951" y="319"/>
                    <a:pt x="1983" y="274"/>
                  </a:cubicBezTo>
                  <a:lnTo>
                    <a:pt x="2026" y="274"/>
                  </a:lnTo>
                  <a:cubicBezTo>
                    <a:pt x="2026" y="274"/>
                    <a:pt x="1786" y="1"/>
                    <a:pt x="16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4848;p108">
              <a:extLst>
                <a:ext uri="{FF2B5EF4-FFF2-40B4-BE49-F238E27FC236}">
                  <a16:creationId xmlns:a16="http://schemas.microsoft.com/office/drawing/2014/main" id="{0D76A216-FC9A-0BC1-0FE5-170901F3F36A}"/>
                </a:ext>
              </a:extLst>
            </p:cNvPr>
            <p:cNvSpPr/>
            <p:nvPr/>
          </p:nvSpPr>
          <p:spPr>
            <a:xfrm>
              <a:off x="5384475" y="3248025"/>
              <a:ext cx="31675" cy="34725"/>
            </a:xfrm>
            <a:custGeom>
              <a:avLst/>
              <a:gdLst/>
              <a:ahLst/>
              <a:cxnLst/>
              <a:rect l="l" t="t" r="r" b="b"/>
              <a:pathLst>
                <a:path w="1267" h="1389" extrusionOk="0">
                  <a:moveTo>
                    <a:pt x="203" y="703"/>
                  </a:moveTo>
                  <a:cubicBezTo>
                    <a:pt x="196" y="703"/>
                    <a:pt x="195" y="708"/>
                    <a:pt x="196" y="715"/>
                  </a:cubicBezTo>
                  <a:lnTo>
                    <a:pt x="196" y="715"/>
                  </a:lnTo>
                  <a:cubicBezTo>
                    <a:pt x="200" y="711"/>
                    <a:pt x="203" y="707"/>
                    <a:pt x="206" y="703"/>
                  </a:cubicBezTo>
                  <a:cubicBezTo>
                    <a:pt x="205" y="703"/>
                    <a:pt x="204" y="703"/>
                    <a:pt x="203" y="703"/>
                  </a:cubicBezTo>
                  <a:close/>
                  <a:moveTo>
                    <a:pt x="937" y="1"/>
                  </a:moveTo>
                  <a:cubicBezTo>
                    <a:pt x="886" y="38"/>
                    <a:pt x="838" y="80"/>
                    <a:pt x="794" y="125"/>
                  </a:cubicBezTo>
                  <a:cubicBezTo>
                    <a:pt x="786" y="139"/>
                    <a:pt x="775" y="154"/>
                    <a:pt x="765" y="168"/>
                  </a:cubicBezTo>
                  <a:cubicBezTo>
                    <a:pt x="765" y="168"/>
                    <a:pt x="546" y="250"/>
                    <a:pt x="535" y="250"/>
                  </a:cubicBezTo>
                  <a:cubicBezTo>
                    <a:pt x="535" y="250"/>
                    <a:pt x="535" y="250"/>
                    <a:pt x="535" y="250"/>
                  </a:cubicBezTo>
                  <a:lnTo>
                    <a:pt x="507" y="250"/>
                  </a:lnTo>
                  <a:cubicBezTo>
                    <a:pt x="478" y="250"/>
                    <a:pt x="507" y="250"/>
                    <a:pt x="507" y="284"/>
                  </a:cubicBezTo>
                  <a:cubicBezTo>
                    <a:pt x="450" y="330"/>
                    <a:pt x="397" y="382"/>
                    <a:pt x="349" y="437"/>
                  </a:cubicBezTo>
                  <a:lnTo>
                    <a:pt x="335" y="437"/>
                  </a:lnTo>
                  <a:cubicBezTo>
                    <a:pt x="335" y="455"/>
                    <a:pt x="335" y="458"/>
                    <a:pt x="333" y="458"/>
                  </a:cubicBezTo>
                  <a:cubicBezTo>
                    <a:pt x="332" y="458"/>
                    <a:pt x="331" y="457"/>
                    <a:pt x="329" y="457"/>
                  </a:cubicBezTo>
                  <a:cubicBezTo>
                    <a:pt x="325" y="457"/>
                    <a:pt x="318" y="459"/>
                    <a:pt x="307" y="475"/>
                  </a:cubicBezTo>
                  <a:cubicBezTo>
                    <a:pt x="278" y="513"/>
                    <a:pt x="307" y="513"/>
                    <a:pt x="307" y="513"/>
                  </a:cubicBezTo>
                  <a:lnTo>
                    <a:pt x="307" y="537"/>
                  </a:lnTo>
                  <a:cubicBezTo>
                    <a:pt x="298" y="537"/>
                    <a:pt x="295" y="541"/>
                    <a:pt x="296" y="544"/>
                  </a:cubicBezTo>
                  <a:lnTo>
                    <a:pt x="296" y="544"/>
                  </a:lnTo>
                  <a:cubicBezTo>
                    <a:pt x="298" y="537"/>
                    <a:pt x="307" y="537"/>
                    <a:pt x="307" y="537"/>
                  </a:cubicBezTo>
                  <a:lnTo>
                    <a:pt x="307" y="537"/>
                  </a:lnTo>
                  <a:cubicBezTo>
                    <a:pt x="307" y="545"/>
                    <a:pt x="304" y="548"/>
                    <a:pt x="301" y="548"/>
                  </a:cubicBezTo>
                  <a:cubicBezTo>
                    <a:pt x="299" y="548"/>
                    <a:pt x="297" y="546"/>
                    <a:pt x="296" y="544"/>
                  </a:cubicBezTo>
                  <a:lnTo>
                    <a:pt x="296" y="544"/>
                  </a:lnTo>
                  <a:cubicBezTo>
                    <a:pt x="295" y="548"/>
                    <a:pt x="298" y="554"/>
                    <a:pt x="307" y="565"/>
                  </a:cubicBezTo>
                  <a:lnTo>
                    <a:pt x="278" y="565"/>
                  </a:lnTo>
                  <a:cubicBezTo>
                    <a:pt x="267" y="575"/>
                    <a:pt x="258" y="589"/>
                    <a:pt x="255" y="604"/>
                  </a:cubicBezTo>
                  <a:cubicBezTo>
                    <a:pt x="255" y="632"/>
                    <a:pt x="202" y="709"/>
                    <a:pt x="206" y="737"/>
                  </a:cubicBezTo>
                  <a:cubicBezTo>
                    <a:pt x="206" y="737"/>
                    <a:pt x="199" y="725"/>
                    <a:pt x="196" y="715"/>
                  </a:cubicBezTo>
                  <a:lnTo>
                    <a:pt x="196" y="715"/>
                  </a:lnTo>
                  <a:cubicBezTo>
                    <a:pt x="152" y="768"/>
                    <a:pt x="104" y="818"/>
                    <a:pt x="54" y="866"/>
                  </a:cubicBezTo>
                  <a:lnTo>
                    <a:pt x="54" y="889"/>
                  </a:lnTo>
                  <a:lnTo>
                    <a:pt x="82" y="889"/>
                  </a:lnTo>
                  <a:lnTo>
                    <a:pt x="82" y="923"/>
                  </a:lnTo>
                  <a:lnTo>
                    <a:pt x="29" y="976"/>
                  </a:lnTo>
                  <a:cubicBezTo>
                    <a:pt x="29" y="976"/>
                    <a:pt x="1" y="1005"/>
                    <a:pt x="1" y="1033"/>
                  </a:cubicBezTo>
                  <a:cubicBezTo>
                    <a:pt x="1" y="1062"/>
                    <a:pt x="268" y="1330"/>
                    <a:pt x="292" y="1348"/>
                  </a:cubicBezTo>
                  <a:lnTo>
                    <a:pt x="292" y="1353"/>
                  </a:lnTo>
                  <a:cubicBezTo>
                    <a:pt x="317" y="1353"/>
                    <a:pt x="292" y="1320"/>
                    <a:pt x="320" y="1314"/>
                  </a:cubicBezTo>
                  <a:lnTo>
                    <a:pt x="378" y="1314"/>
                  </a:lnTo>
                  <a:cubicBezTo>
                    <a:pt x="412" y="1281"/>
                    <a:pt x="526" y="1138"/>
                    <a:pt x="555" y="1100"/>
                  </a:cubicBezTo>
                  <a:cubicBezTo>
                    <a:pt x="622" y="1027"/>
                    <a:pt x="684" y="950"/>
                    <a:pt x="742" y="870"/>
                  </a:cubicBezTo>
                  <a:cubicBezTo>
                    <a:pt x="747" y="872"/>
                    <a:pt x="752" y="874"/>
                    <a:pt x="758" y="874"/>
                  </a:cubicBezTo>
                  <a:cubicBezTo>
                    <a:pt x="764" y="874"/>
                    <a:pt x="769" y="872"/>
                    <a:pt x="774" y="870"/>
                  </a:cubicBezTo>
                  <a:lnTo>
                    <a:pt x="774" y="832"/>
                  </a:lnTo>
                  <a:cubicBezTo>
                    <a:pt x="824" y="770"/>
                    <a:pt x="883" y="713"/>
                    <a:pt x="946" y="665"/>
                  </a:cubicBezTo>
                  <a:cubicBezTo>
                    <a:pt x="946" y="641"/>
                    <a:pt x="974" y="632"/>
                    <a:pt x="980" y="607"/>
                  </a:cubicBezTo>
                  <a:cubicBezTo>
                    <a:pt x="980" y="607"/>
                    <a:pt x="1085" y="512"/>
                    <a:pt x="1095" y="493"/>
                  </a:cubicBezTo>
                  <a:cubicBezTo>
                    <a:pt x="1095" y="485"/>
                    <a:pt x="1095" y="482"/>
                    <a:pt x="1096" y="482"/>
                  </a:cubicBezTo>
                  <a:cubicBezTo>
                    <a:pt x="1099" y="482"/>
                    <a:pt x="1106" y="493"/>
                    <a:pt x="1128" y="493"/>
                  </a:cubicBezTo>
                  <a:cubicBezTo>
                    <a:pt x="1118" y="482"/>
                    <a:pt x="1118" y="466"/>
                    <a:pt x="1128" y="455"/>
                  </a:cubicBezTo>
                  <a:cubicBezTo>
                    <a:pt x="1127" y="438"/>
                    <a:pt x="1127" y="420"/>
                    <a:pt x="1128" y="403"/>
                  </a:cubicBezTo>
                  <a:cubicBezTo>
                    <a:pt x="1135" y="386"/>
                    <a:pt x="1147" y="370"/>
                    <a:pt x="1162" y="360"/>
                  </a:cubicBezTo>
                  <a:cubicBezTo>
                    <a:pt x="1162" y="360"/>
                    <a:pt x="1218" y="331"/>
                    <a:pt x="1228" y="298"/>
                  </a:cubicBezTo>
                  <a:lnTo>
                    <a:pt x="1267" y="298"/>
                  </a:lnTo>
                  <a:cubicBezTo>
                    <a:pt x="1267" y="298"/>
                    <a:pt x="1023" y="20"/>
                    <a:pt x="937" y="1"/>
                  </a:cubicBezTo>
                  <a:close/>
                  <a:moveTo>
                    <a:pt x="292" y="1376"/>
                  </a:moveTo>
                  <a:cubicBezTo>
                    <a:pt x="292" y="1386"/>
                    <a:pt x="295" y="1389"/>
                    <a:pt x="298" y="1389"/>
                  </a:cubicBezTo>
                  <a:cubicBezTo>
                    <a:pt x="303" y="1389"/>
                    <a:pt x="309" y="1376"/>
                    <a:pt x="292" y="13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4849;p108">
              <a:extLst>
                <a:ext uri="{FF2B5EF4-FFF2-40B4-BE49-F238E27FC236}">
                  <a16:creationId xmlns:a16="http://schemas.microsoft.com/office/drawing/2014/main" id="{99326CE5-9F26-BBE6-53CF-861EF2B31417}"/>
                </a:ext>
              </a:extLst>
            </p:cNvPr>
            <p:cNvSpPr/>
            <p:nvPr/>
          </p:nvSpPr>
          <p:spPr>
            <a:xfrm>
              <a:off x="5364525" y="3244125"/>
              <a:ext cx="600" cy="125"/>
            </a:xfrm>
            <a:custGeom>
              <a:avLst/>
              <a:gdLst/>
              <a:ahLst/>
              <a:cxnLst/>
              <a:rect l="l" t="t" r="r" b="b"/>
              <a:pathLst>
                <a:path w="24" h="5" extrusionOk="0">
                  <a:moveTo>
                    <a:pt x="0" y="1"/>
                  </a:moveTo>
                  <a:cubicBezTo>
                    <a:pt x="0" y="1"/>
                    <a:pt x="9" y="5"/>
                    <a:pt x="16" y="5"/>
                  </a:cubicBezTo>
                  <a:cubicBezTo>
                    <a:pt x="19" y="5"/>
                    <a:pt x="22" y="4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4850;p108">
              <a:extLst>
                <a:ext uri="{FF2B5EF4-FFF2-40B4-BE49-F238E27FC236}">
                  <a16:creationId xmlns:a16="http://schemas.microsoft.com/office/drawing/2014/main" id="{F0A38019-DE31-A2E2-AADF-DC4548929FEE}"/>
                </a:ext>
              </a:extLst>
            </p:cNvPr>
            <p:cNvSpPr/>
            <p:nvPr/>
          </p:nvSpPr>
          <p:spPr>
            <a:xfrm>
              <a:off x="5351500" y="328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4851;p108">
              <a:extLst>
                <a:ext uri="{FF2B5EF4-FFF2-40B4-BE49-F238E27FC236}">
                  <a16:creationId xmlns:a16="http://schemas.microsoft.com/office/drawing/2014/main" id="{D7244B4A-6348-38F3-AFB3-3C284CFDE43D}"/>
                </a:ext>
              </a:extLst>
            </p:cNvPr>
            <p:cNvSpPr/>
            <p:nvPr/>
          </p:nvSpPr>
          <p:spPr>
            <a:xfrm>
              <a:off x="5345875" y="3243275"/>
              <a:ext cx="28700" cy="34175"/>
            </a:xfrm>
            <a:custGeom>
              <a:avLst/>
              <a:gdLst/>
              <a:ahLst/>
              <a:cxnLst/>
              <a:rect l="l" t="t" r="r" b="b"/>
              <a:pathLst>
                <a:path w="1148" h="1367" extrusionOk="0">
                  <a:moveTo>
                    <a:pt x="774" y="1"/>
                  </a:moveTo>
                  <a:cubicBezTo>
                    <a:pt x="727" y="38"/>
                    <a:pt x="683" y="79"/>
                    <a:pt x="646" y="125"/>
                  </a:cubicBezTo>
                  <a:lnTo>
                    <a:pt x="617" y="168"/>
                  </a:lnTo>
                  <a:lnTo>
                    <a:pt x="493" y="301"/>
                  </a:lnTo>
                  <a:lnTo>
                    <a:pt x="1061" y="430"/>
                  </a:lnTo>
                  <a:lnTo>
                    <a:pt x="1061" y="378"/>
                  </a:lnTo>
                  <a:cubicBezTo>
                    <a:pt x="1061" y="378"/>
                    <a:pt x="1061" y="344"/>
                    <a:pt x="1085" y="335"/>
                  </a:cubicBezTo>
                  <a:cubicBezTo>
                    <a:pt x="1113" y="325"/>
                    <a:pt x="1137" y="302"/>
                    <a:pt x="1147" y="273"/>
                  </a:cubicBezTo>
                  <a:lnTo>
                    <a:pt x="1123" y="273"/>
                  </a:lnTo>
                  <a:cubicBezTo>
                    <a:pt x="1019" y="168"/>
                    <a:pt x="902" y="76"/>
                    <a:pt x="774" y="1"/>
                  </a:cubicBezTo>
                  <a:close/>
                  <a:moveTo>
                    <a:pt x="1033" y="456"/>
                  </a:moveTo>
                  <a:cubicBezTo>
                    <a:pt x="1037" y="459"/>
                    <a:pt x="1045" y="464"/>
                    <a:pt x="1061" y="464"/>
                  </a:cubicBezTo>
                  <a:lnTo>
                    <a:pt x="1033" y="456"/>
                  </a:lnTo>
                  <a:close/>
                  <a:moveTo>
                    <a:pt x="465" y="301"/>
                  </a:moveTo>
                  <a:cubicBezTo>
                    <a:pt x="437" y="301"/>
                    <a:pt x="465" y="301"/>
                    <a:pt x="465" y="335"/>
                  </a:cubicBezTo>
                  <a:cubicBezTo>
                    <a:pt x="413" y="384"/>
                    <a:pt x="365" y="437"/>
                    <a:pt x="321" y="493"/>
                  </a:cubicBezTo>
                  <a:lnTo>
                    <a:pt x="307" y="493"/>
                  </a:lnTo>
                  <a:cubicBezTo>
                    <a:pt x="307" y="509"/>
                    <a:pt x="307" y="511"/>
                    <a:pt x="305" y="511"/>
                  </a:cubicBezTo>
                  <a:cubicBezTo>
                    <a:pt x="304" y="511"/>
                    <a:pt x="303" y="511"/>
                    <a:pt x="301" y="511"/>
                  </a:cubicBezTo>
                  <a:cubicBezTo>
                    <a:pt x="298" y="511"/>
                    <a:pt x="292" y="513"/>
                    <a:pt x="283" y="526"/>
                  </a:cubicBezTo>
                  <a:cubicBezTo>
                    <a:pt x="259" y="560"/>
                    <a:pt x="283" y="564"/>
                    <a:pt x="283" y="569"/>
                  </a:cubicBezTo>
                  <a:lnTo>
                    <a:pt x="259" y="569"/>
                  </a:lnTo>
                  <a:cubicBezTo>
                    <a:pt x="259" y="569"/>
                    <a:pt x="236" y="569"/>
                    <a:pt x="259" y="602"/>
                  </a:cubicBezTo>
                  <a:lnTo>
                    <a:pt x="236" y="602"/>
                  </a:lnTo>
                  <a:cubicBezTo>
                    <a:pt x="230" y="614"/>
                    <a:pt x="230" y="628"/>
                    <a:pt x="236" y="640"/>
                  </a:cubicBezTo>
                  <a:cubicBezTo>
                    <a:pt x="236" y="664"/>
                    <a:pt x="193" y="741"/>
                    <a:pt x="197" y="769"/>
                  </a:cubicBezTo>
                  <a:lnTo>
                    <a:pt x="173" y="741"/>
                  </a:lnTo>
                  <a:cubicBezTo>
                    <a:pt x="134" y="798"/>
                    <a:pt x="91" y="852"/>
                    <a:pt x="44" y="903"/>
                  </a:cubicBezTo>
                  <a:lnTo>
                    <a:pt x="44" y="927"/>
                  </a:lnTo>
                  <a:lnTo>
                    <a:pt x="72" y="927"/>
                  </a:lnTo>
                  <a:lnTo>
                    <a:pt x="72" y="955"/>
                  </a:lnTo>
                  <a:lnTo>
                    <a:pt x="24" y="1013"/>
                  </a:lnTo>
                  <a:cubicBezTo>
                    <a:pt x="24" y="1013"/>
                    <a:pt x="1" y="1047"/>
                    <a:pt x="24" y="1070"/>
                  </a:cubicBezTo>
                  <a:lnTo>
                    <a:pt x="335" y="1366"/>
                  </a:lnTo>
                  <a:lnTo>
                    <a:pt x="359" y="1366"/>
                  </a:lnTo>
                  <a:cubicBezTo>
                    <a:pt x="382" y="1366"/>
                    <a:pt x="359" y="1343"/>
                    <a:pt x="359" y="1343"/>
                  </a:cubicBezTo>
                  <a:lnTo>
                    <a:pt x="359" y="1304"/>
                  </a:lnTo>
                  <a:lnTo>
                    <a:pt x="407" y="1304"/>
                  </a:lnTo>
                  <a:cubicBezTo>
                    <a:pt x="435" y="1271"/>
                    <a:pt x="530" y="1128"/>
                    <a:pt x="555" y="1090"/>
                  </a:cubicBezTo>
                  <a:cubicBezTo>
                    <a:pt x="592" y="1032"/>
                    <a:pt x="679" y="927"/>
                    <a:pt x="712" y="865"/>
                  </a:cubicBezTo>
                  <a:cubicBezTo>
                    <a:pt x="726" y="860"/>
                    <a:pt x="737" y="851"/>
                    <a:pt x="746" y="841"/>
                  </a:cubicBezTo>
                  <a:lnTo>
                    <a:pt x="746" y="807"/>
                  </a:lnTo>
                  <a:cubicBezTo>
                    <a:pt x="789" y="745"/>
                    <a:pt x="841" y="689"/>
                    <a:pt x="899" y="640"/>
                  </a:cubicBezTo>
                  <a:cubicBezTo>
                    <a:pt x="899" y="612"/>
                    <a:pt x="922" y="603"/>
                    <a:pt x="927" y="584"/>
                  </a:cubicBezTo>
                  <a:cubicBezTo>
                    <a:pt x="927" y="560"/>
                    <a:pt x="1018" y="483"/>
                    <a:pt x="1027" y="464"/>
                  </a:cubicBezTo>
                  <a:cubicBezTo>
                    <a:pt x="1027" y="459"/>
                    <a:pt x="1027" y="456"/>
                    <a:pt x="1028" y="454"/>
                  </a:cubicBezTo>
                  <a:lnTo>
                    <a:pt x="1028" y="454"/>
                  </a:lnTo>
                  <a:lnTo>
                    <a:pt x="1033" y="456"/>
                  </a:lnTo>
                  <a:lnTo>
                    <a:pt x="1033" y="456"/>
                  </a:lnTo>
                  <a:cubicBezTo>
                    <a:pt x="1031" y="454"/>
                    <a:pt x="1029" y="453"/>
                    <a:pt x="1029" y="453"/>
                  </a:cubicBezTo>
                  <a:cubicBezTo>
                    <a:pt x="1028" y="453"/>
                    <a:pt x="1028" y="454"/>
                    <a:pt x="1028" y="454"/>
                  </a:cubicBezTo>
                  <a:lnTo>
                    <a:pt x="1028" y="454"/>
                  </a:lnTo>
                  <a:lnTo>
                    <a:pt x="493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4852;p108">
              <a:extLst>
                <a:ext uri="{FF2B5EF4-FFF2-40B4-BE49-F238E27FC236}">
                  <a16:creationId xmlns:a16="http://schemas.microsoft.com/office/drawing/2014/main" id="{4DFCB41C-E35E-3F49-047E-6D09BC1CF48A}"/>
                </a:ext>
              </a:extLst>
            </p:cNvPr>
            <p:cNvSpPr/>
            <p:nvPr/>
          </p:nvSpPr>
          <p:spPr>
            <a:xfrm>
              <a:off x="5318400" y="3241625"/>
              <a:ext cx="25" cy="125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5"/>
                  </a:moveTo>
                  <a:lnTo>
                    <a:pt x="1" y="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4853;p108">
              <a:extLst>
                <a:ext uri="{FF2B5EF4-FFF2-40B4-BE49-F238E27FC236}">
                  <a16:creationId xmlns:a16="http://schemas.microsoft.com/office/drawing/2014/main" id="{6B00FD65-9691-6B89-D3C6-C4D2688BCE4F}"/>
                </a:ext>
              </a:extLst>
            </p:cNvPr>
            <p:cNvSpPr/>
            <p:nvPr/>
          </p:nvSpPr>
          <p:spPr>
            <a:xfrm>
              <a:off x="5304900" y="3239225"/>
              <a:ext cx="26525" cy="47625"/>
            </a:xfrm>
            <a:custGeom>
              <a:avLst/>
              <a:gdLst/>
              <a:ahLst/>
              <a:cxnLst/>
              <a:rect l="l" t="t" r="r" b="b"/>
              <a:pathLst>
                <a:path w="1061" h="1905" extrusionOk="0">
                  <a:moveTo>
                    <a:pt x="395" y="484"/>
                  </a:moveTo>
                  <a:lnTo>
                    <a:pt x="372" y="530"/>
                  </a:lnTo>
                  <a:lnTo>
                    <a:pt x="375" y="526"/>
                  </a:lnTo>
                  <a:lnTo>
                    <a:pt x="395" y="484"/>
                  </a:lnTo>
                  <a:close/>
                  <a:moveTo>
                    <a:pt x="625" y="0"/>
                  </a:moveTo>
                  <a:lnTo>
                    <a:pt x="395" y="484"/>
                  </a:lnTo>
                  <a:lnTo>
                    <a:pt x="395" y="484"/>
                  </a:lnTo>
                  <a:lnTo>
                    <a:pt x="625" y="24"/>
                  </a:lnTo>
                  <a:lnTo>
                    <a:pt x="625" y="24"/>
                  </a:lnTo>
                  <a:cubicBezTo>
                    <a:pt x="596" y="92"/>
                    <a:pt x="570" y="163"/>
                    <a:pt x="550" y="234"/>
                  </a:cubicBezTo>
                  <a:lnTo>
                    <a:pt x="550" y="301"/>
                  </a:lnTo>
                  <a:lnTo>
                    <a:pt x="375" y="526"/>
                  </a:lnTo>
                  <a:lnTo>
                    <a:pt x="373" y="530"/>
                  </a:lnTo>
                  <a:lnTo>
                    <a:pt x="350" y="530"/>
                  </a:lnTo>
                  <a:cubicBezTo>
                    <a:pt x="325" y="530"/>
                    <a:pt x="350" y="564"/>
                    <a:pt x="350" y="573"/>
                  </a:cubicBezTo>
                  <a:cubicBezTo>
                    <a:pt x="350" y="606"/>
                    <a:pt x="258" y="777"/>
                    <a:pt x="249" y="816"/>
                  </a:cubicBezTo>
                  <a:cubicBezTo>
                    <a:pt x="246" y="828"/>
                    <a:pt x="245" y="833"/>
                    <a:pt x="246" y="833"/>
                  </a:cubicBezTo>
                  <a:cubicBezTo>
                    <a:pt x="248" y="833"/>
                    <a:pt x="259" y="816"/>
                    <a:pt x="277" y="816"/>
                  </a:cubicBezTo>
                  <a:cubicBezTo>
                    <a:pt x="306" y="816"/>
                    <a:pt x="277" y="816"/>
                    <a:pt x="277" y="839"/>
                  </a:cubicBezTo>
                  <a:cubicBezTo>
                    <a:pt x="277" y="848"/>
                    <a:pt x="277" y="850"/>
                    <a:pt x="276" y="850"/>
                  </a:cubicBezTo>
                  <a:cubicBezTo>
                    <a:pt x="273" y="850"/>
                    <a:pt x="263" y="839"/>
                    <a:pt x="235" y="839"/>
                  </a:cubicBezTo>
                  <a:lnTo>
                    <a:pt x="235" y="940"/>
                  </a:lnTo>
                  <a:lnTo>
                    <a:pt x="235" y="964"/>
                  </a:lnTo>
                  <a:cubicBezTo>
                    <a:pt x="235" y="987"/>
                    <a:pt x="211" y="992"/>
                    <a:pt x="235" y="1006"/>
                  </a:cubicBezTo>
                  <a:lnTo>
                    <a:pt x="211" y="1006"/>
                  </a:lnTo>
                  <a:cubicBezTo>
                    <a:pt x="204" y="1021"/>
                    <a:pt x="204" y="1039"/>
                    <a:pt x="211" y="1054"/>
                  </a:cubicBezTo>
                  <a:lnTo>
                    <a:pt x="211" y="1217"/>
                  </a:lnTo>
                  <a:lnTo>
                    <a:pt x="177" y="1193"/>
                  </a:lnTo>
                  <a:cubicBezTo>
                    <a:pt x="145" y="1273"/>
                    <a:pt x="107" y="1351"/>
                    <a:pt x="63" y="1427"/>
                  </a:cubicBezTo>
                  <a:lnTo>
                    <a:pt x="39" y="1427"/>
                  </a:lnTo>
                  <a:lnTo>
                    <a:pt x="39" y="1455"/>
                  </a:lnTo>
                  <a:lnTo>
                    <a:pt x="72" y="1455"/>
                  </a:lnTo>
                  <a:lnTo>
                    <a:pt x="72" y="1493"/>
                  </a:lnTo>
                  <a:cubicBezTo>
                    <a:pt x="72" y="1507"/>
                    <a:pt x="44" y="1550"/>
                    <a:pt x="24" y="1575"/>
                  </a:cubicBezTo>
                  <a:cubicBezTo>
                    <a:pt x="24" y="1575"/>
                    <a:pt x="1" y="1622"/>
                    <a:pt x="24" y="1646"/>
                  </a:cubicBezTo>
                  <a:lnTo>
                    <a:pt x="373" y="1899"/>
                  </a:lnTo>
                  <a:lnTo>
                    <a:pt x="373" y="1904"/>
                  </a:lnTo>
                  <a:cubicBezTo>
                    <a:pt x="373" y="1895"/>
                    <a:pt x="373" y="1892"/>
                    <a:pt x="374" y="1892"/>
                  </a:cubicBezTo>
                  <a:cubicBezTo>
                    <a:pt x="376" y="1892"/>
                    <a:pt x="381" y="1904"/>
                    <a:pt x="397" y="1904"/>
                  </a:cubicBezTo>
                  <a:cubicBezTo>
                    <a:pt x="421" y="1904"/>
                    <a:pt x="397" y="1880"/>
                    <a:pt x="397" y="1876"/>
                  </a:cubicBezTo>
                  <a:cubicBezTo>
                    <a:pt x="397" y="1876"/>
                    <a:pt x="397" y="1833"/>
                    <a:pt x="421" y="1819"/>
                  </a:cubicBezTo>
                  <a:cubicBezTo>
                    <a:pt x="422" y="1804"/>
                    <a:pt x="431" y="1790"/>
                    <a:pt x="445" y="1785"/>
                  </a:cubicBezTo>
                  <a:cubicBezTo>
                    <a:pt x="446" y="1769"/>
                    <a:pt x="457" y="1754"/>
                    <a:pt x="473" y="1751"/>
                  </a:cubicBezTo>
                  <a:cubicBezTo>
                    <a:pt x="507" y="1699"/>
                    <a:pt x="597" y="1479"/>
                    <a:pt x="622" y="1427"/>
                  </a:cubicBezTo>
                  <a:cubicBezTo>
                    <a:pt x="675" y="1314"/>
                    <a:pt x="719" y="1197"/>
                    <a:pt x="755" y="1078"/>
                  </a:cubicBezTo>
                  <a:cubicBezTo>
                    <a:pt x="756" y="1061"/>
                    <a:pt x="767" y="1046"/>
                    <a:pt x="783" y="1039"/>
                  </a:cubicBezTo>
                  <a:lnTo>
                    <a:pt x="783" y="987"/>
                  </a:lnTo>
                  <a:cubicBezTo>
                    <a:pt x="814" y="889"/>
                    <a:pt x="852" y="793"/>
                    <a:pt x="898" y="700"/>
                  </a:cubicBezTo>
                  <a:lnTo>
                    <a:pt x="898" y="619"/>
                  </a:lnTo>
                  <a:cubicBezTo>
                    <a:pt x="898" y="591"/>
                    <a:pt x="960" y="447"/>
                    <a:pt x="965" y="419"/>
                  </a:cubicBezTo>
                  <a:cubicBezTo>
                    <a:pt x="965" y="391"/>
                    <a:pt x="965" y="419"/>
                    <a:pt x="989" y="381"/>
                  </a:cubicBezTo>
                  <a:cubicBezTo>
                    <a:pt x="979" y="369"/>
                    <a:pt x="979" y="354"/>
                    <a:pt x="989" y="342"/>
                  </a:cubicBezTo>
                  <a:lnTo>
                    <a:pt x="989" y="271"/>
                  </a:lnTo>
                  <a:lnTo>
                    <a:pt x="989" y="206"/>
                  </a:lnTo>
                  <a:cubicBezTo>
                    <a:pt x="1012" y="171"/>
                    <a:pt x="1025" y="131"/>
                    <a:pt x="1027" y="90"/>
                  </a:cubicBezTo>
                  <a:lnTo>
                    <a:pt x="1060" y="90"/>
                  </a:lnTo>
                  <a:cubicBezTo>
                    <a:pt x="922" y="35"/>
                    <a:pt x="774" y="5"/>
                    <a:pt x="6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4854;p108">
              <a:extLst>
                <a:ext uri="{FF2B5EF4-FFF2-40B4-BE49-F238E27FC236}">
                  <a16:creationId xmlns:a16="http://schemas.microsoft.com/office/drawing/2014/main" id="{C549DDDF-06F8-FE73-CA6A-650AC4B25471}"/>
                </a:ext>
              </a:extLst>
            </p:cNvPr>
            <p:cNvSpPr/>
            <p:nvPr/>
          </p:nvSpPr>
          <p:spPr>
            <a:xfrm>
              <a:off x="5295525" y="3165300"/>
              <a:ext cx="200" cy="600"/>
            </a:xfrm>
            <a:custGeom>
              <a:avLst/>
              <a:gdLst/>
              <a:ahLst/>
              <a:cxnLst/>
              <a:rect l="l" t="t" r="r" b="b"/>
              <a:pathLst>
                <a:path w="8" h="24" extrusionOk="0">
                  <a:moveTo>
                    <a:pt x="4" y="0"/>
                  </a:moveTo>
                  <a:cubicBezTo>
                    <a:pt x="1" y="8"/>
                    <a:pt x="1" y="17"/>
                    <a:pt x="4" y="24"/>
                  </a:cubicBezTo>
                  <a:cubicBezTo>
                    <a:pt x="7" y="17"/>
                    <a:pt x="7" y="8"/>
                    <a:pt x="4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4855;p108">
              <a:extLst>
                <a:ext uri="{FF2B5EF4-FFF2-40B4-BE49-F238E27FC236}">
                  <a16:creationId xmlns:a16="http://schemas.microsoft.com/office/drawing/2014/main" id="{6A8E64FB-7009-9F6B-E35D-D6DF1A1FE9BC}"/>
                </a:ext>
              </a:extLst>
            </p:cNvPr>
            <p:cNvSpPr/>
            <p:nvPr/>
          </p:nvSpPr>
          <p:spPr>
            <a:xfrm>
              <a:off x="5293250" y="3153350"/>
              <a:ext cx="28650" cy="32725"/>
            </a:xfrm>
            <a:custGeom>
              <a:avLst/>
              <a:gdLst/>
              <a:ahLst/>
              <a:cxnLst/>
              <a:rect l="l" t="t" r="r" b="b"/>
              <a:pathLst>
                <a:path w="1146" h="1309" extrusionOk="0">
                  <a:moveTo>
                    <a:pt x="181" y="0"/>
                  </a:moveTo>
                  <a:cubicBezTo>
                    <a:pt x="104" y="126"/>
                    <a:pt x="43" y="260"/>
                    <a:pt x="0" y="401"/>
                  </a:cubicBezTo>
                  <a:cubicBezTo>
                    <a:pt x="0" y="401"/>
                    <a:pt x="76" y="468"/>
                    <a:pt x="119" y="497"/>
                  </a:cubicBezTo>
                  <a:lnTo>
                    <a:pt x="157" y="497"/>
                  </a:lnTo>
                  <a:cubicBezTo>
                    <a:pt x="157" y="497"/>
                    <a:pt x="362" y="688"/>
                    <a:pt x="362" y="693"/>
                  </a:cubicBezTo>
                  <a:lnTo>
                    <a:pt x="362" y="718"/>
                  </a:lnTo>
                  <a:cubicBezTo>
                    <a:pt x="362" y="725"/>
                    <a:pt x="362" y="728"/>
                    <a:pt x="363" y="728"/>
                  </a:cubicBezTo>
                  <a:cubicBezTo>
                    <a:pt x="365" y="728"/>
                    <a:pt x="371" y="718"/>
                    <a:pt x="390" y="718"/>
                  </a:cubicBezTo>
                  <a:cubicBezTo>
                    <a:pt x="390" y="718"/>
                    <a:pt x="481" y="837"/>
                    <a:pt x="501" y="856"/>
                  </a:cubicBezTo>
                  <a:lnTo>
                    <a:pt x="501" y="870"/>
                  </a:lnTo>
                  <a:cubicBezTo>
                    <a:pt x="533" y="870"/>
                    <a:pt x="501" y="870"/>
                    <a:pt x="524" y="898"/>
                  </a:cubicBezTo>
                  <a:cubicBezTo>
                    <a:pt x="532" y="908"/>
                    <a:pt x="538" y="911"/>
                    <a:pt x="543" y="911"/>
                  </a:cubicBezTo>
                  <a:cubicBezTo>
                    <a:pt x="553" y="911"/>
                    <a:pt x="557" y="898"/>
                    <a:pt x="557" y="898"/>
                  </a:cubicBezTo>
                  <a:lnTo>
                    <a:pt x="557" y="927"/>
                  </a:lnTo>
                  <a:lnTo>
                    <a:pt x="557" y="950"/>
                  </a:lnTo>
                  <a:cubicBezTo>
                    <a:pt x="557" y="950"/>
                    <a:pt x="629" y="1018"/>
                    <a:pt x="653" y="1027"/>
                  </a:cubicBezTo>
                  <a:lnTo>
                    <a:pt x="615" y="1027"/>
                  </a:lnTo>
                  <a:cubicBezTo>
                    <a:pt x="643" y="1084"/>
                    <a:pt x="663" y="1142"/>
                    <a:pt x="677" y="1204"/>
                  </a:cubicBezTo>
                  <a:lnTo>
                    <a:pt x="715" y="1204"/>
                  </a:lnTo>
                  <a:cubicBezTo>
                    <a:pt x="713" y="1225"/>
                    <a:pt x="713" y="1245"/>
                    <a:pt x="715" y="1266"/>
                  </a:cubicBezTo>
                  <a:lnTo>
                    <a:pt x="715" y="1308"/>
                  </a:lnTo>
                  <a:lnTo>
                    <a:pt x="1146" y="1308"/>
                  </a:lnTo>
                  <a:lnTo>
                    <a:pt x="1146" y="1280"/>
                  </a:lnTo>
                  <a:lnTo>
                    <a:pt x="1146" y="1228"/>
                  </a:lnTo>
                  <a:lnTo>
                    <a:pt x="1146" y="1194"/>
                  </a:lnTo>
                  <a:lnTo>
                    <a:pt x="1146" y="1156"/>
                  </a:lnTo>
                  <a:cubicBezTo>
                    <a:pt x="1117" y="1055"/>
                    <a:pt x="1078" y="957"/>
                    <a:pt x="1030" y="864"/>
                  </a:cubicBezTo>
                  <a:cubicBezTo>
                    <a:pt x="983" y="765"/>
                    <a:pt x="924" y="672"/>
                    <a:pt x="854" y="588"/>
                  </a:cubicBezTo>
                  <a:lnTo>
                    <a:pt x="854" y="545"/>
                  </a:lnTo>
                  <a:lnTo>
                    <a:pt x="820" y="521"/>
                  </a:lnTo>
                  <a:cubicBezTo>
                    <a:pt x="786" y="497"/>
                    <a:pt x="677" y="345"/>
                    <a:pt x="653" y="311"/>
                  </a:cubicBezTo>
                  <a:cubicBezTo>
                    <a:pt x="629" y="278"/>
                    <a:pt x="615" y="278"/>
                    <a:pt x="591" y="273"/>
                  </a:cubicBezTo>
                  <a:cubicBezTo>
                    <a:pt x="546" y="231"/>
                    <a:pt x="498" y="190"/>
                    <a:pt x="449" y="153"/>
                  </a:cubicBezTo>
                  <a:cubicBezTo>
                    <a:pt x="420" y="153"/>
                    <a:pt x="449" y="153"/>
                    <a:pt x="424" y="114"/>
                  </a:cubicBezTo>
                  <a:lnTo>
                    <a:pt x="424" y="114"/>
                  </a:lnTo>
                  <a:cubicBezTo>
                    <a:pt x="418" y="119"/>
                    <a:pt x="410" y="122"/>
                    <a:pt x="403" y="122"/>
                  </a:cubicBezTo>
                  <a:cubicBezTo>
                    <a:pt x="396" y="122"/>
                    <a:pt x="388" y="119"/>
                    <a:pt x="382" y="114"/>
                  </a:cubicBezTo>
                  <a:lnTo>
                    <a:pt x="320" y="114"/>
                  </a:lnTo>
                  <a:cubicBezTo>
                    <a:pt x="301" y="111"/>
                    <a:pt x="283" y="102"/>
                    <a:pt x="267" y="91"/>
                  </a:cubicBezTo>
                  <a:cubicBezTo>
                    <a:pt x="243" y="91"/>
                    <a:pt x="215" y="39"/>
                    <a:pt x="181" y="33"/>
                  </a:cubicBezTo>
                  <a:lnTo>
                    <a:pt x="181" y="0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4856;p108">
              <a:extLst>
                <a:ext uri="{FF2B5EF4-FFF2-40B4-BE49-F238E27FC236}">
                  <a16:creationId xmlns:a16="http://schemas.microsoft.com/office/drawing/2014/main" id="{9CDF9E65-9ED4-EA4E-89E0-8E8084253652}"/>
                </a:ext>
              </a:extLst>
            </p:cNvPr>
            <p:cNvSpPr/>
            <p:nvPr/>
          </p:nvSpPr>
          <p:spPr>
            <a:xfrm>
              <a:off x="5339075" y="3138175"/>
              <a:ext cx="275" cy="875"/>
            </a:xfrm>
            <a:custGeom>
              <a:avLst/>
              <a:gdLst/>
              <a:ahLst/>
              <a:cxnLst/>
              <a:rect l="l" t="t" r="r" b="b"/>
              <a:pathLst>
                <a:path w="11" h="35" extrusionOk="0">
                  <a:moveTo>
                    <a:pt x="5" y="1"/>
                  </a:moveTo>
                  <a:cubicBezTo>
                    <a:pt x="0" y="11"/>
                    <a:pt x="0" y="23"/>
                    <a:pt x="5" y="35"/>
                  </a:cubicBezTo>
                  <a:cubicBezTo>
                    <a:pt x="11" y="23"/>
                    <a:pt x="11" y="11"/>
                    <a:pt x="5" y="1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4857;p108">
              <a:extLst>
                <a:ext uri="{FF2B5EF4-FFF2-40B4-BE49-F238E27FC236}">
                  <a16:creationId xmlns:a16="http://schemas.microsoft.com/office/drawing/2014/main" id="{B679BF24-BA16-43F8-5023-176BEE29D253}"/>
                </a:ext>
              </a:extLst>
            </p:cNvPr>
            <p:cNvSpPr/>
            <p:nvPr/>
          </p:nvSpPr>
          <p:spPr>
            <a:xfrm>
              <a:off x="5339725" y="3130075"/>
              <a:ext cx="29950" cy="45600"/>
            </a:xfrm>
            <a:custGeom>
              <a:avLst/>
              <a:gdLst/>
              <a:ahLst/>
              <a:cxnLst/>
              <a:rect l="l" t="t" r="r" b="b"/>
              <a:pathLst>
                <a:path w="1198" h="1824" extrusionOk="0">
                  <a:moveTo>
                    <a:pt x="356" y="1204"/>
                  </a:moveTo>
                  <a:cubicBezTo>
                    <a:pt x="356" y="1205"/>
                    <a:pt x="356" y="1206"/>
                    <a:pt x="356" y="1207"/>
                  </a:cubicBezTo>
                  <a:lnTo>
                    <a:pt x="356" y="1207"/>
                  </a:lnTo>
                  <a:cubicBezTo>
                    <a:pt x="356" y="1205"/>
                    <a:pt x="356" y="1204"/>
                    <a:pt x="356" y="1204"/>
                  </a:cubicBezTo>
                  <a:close/>
                  <a:moveTo>
                    <a:pt x="397" y="1"/>
                  </a:moveTo>
                  <a:cubicBezTo>
                    <a:pt x="397" y="1"/>
                    <a:pt x="48" y="115"/>
                    <a:pt x="0" y="196"/>
                  </a:cubicBezTo>
                  <a:cubicBezTo>
                    <a:pt x="0" y="196"/>
                    <a:pt x="48" y="339"/>
                    <a:pt x="82" y="406"/>
                  </a:cubicBezTo>
                  <a:cubicBezTo>
                    <a:pt x="93" y="426"/>
                    <a:pt x="105" y="446"/>
                    <a:pt x="120" y="464"/>
                  </a:cubicBezTo>
                  <a:lnTo>
                    <a:pt x="143" y="794"/>
                  </a:lnTo>
                  <a:lnTo>
                    <a:pt x="143" y="826"/>
                  </a:lnTo>
                  <a:cubicBezTo>
                    <a:pt x="143" y="860"/>
                    <a:pt x="143" y="855"/>
                    <a:pt x="171" y="860"/>
                  </a:cubicBezTo>
                  <a:cubicBezTo>
                    <a:pt x="171" y="860"/>
                    <a:pt x="247" y="1070"/>
                    <a:pt x="270" y="1109"/>
                  </a:cubicBezTo>
                  <a:lnTo>
                    <a:pt x="270" y="1118"/>
                  </a:lnTo>
                  <a:cubicBezTo>
                    <a:pt x="304" y="1155"/>
                    <a:pt x="270" y="1118"/>
                    <a:pt x="299" y="1165"/>
                  </a:cubicBezTo>
                  <a:cubicBezTo>
                    <a:pt x="327" y="1213"/>
                    <a:pt x="332" y="1189"/>
                    <a:pt x="332" y="1204"/>
                  </a:cubicBezTo>
                  <a:lnTo>
                    <a:pt x="356" y="1204"/>
                  </a:lnTo>
                  <a:cubicBezTo>
                    <a:pt x="372" y="1204"/>
                    <a:pt x="367" y="1214"/>
                    <a:pt x="361" y="1214"/>
                  </a:cubicBezTo>
                  <a:cubicBezTo>
                    <a:pt x="359" y="1214"/>
                    <a:pt x="357" y="1212"/>
                    <a:pt x="356" y="1207"/>
                  </a:cubicBezTo>
                  <a:lnTo>
                    <a:pt x="356" y="1207"/>
                  </a:lnTo>
                  <a:cubicBezTo>
                    <a:pt x="357" y="1215"/>
                    <a:pt x="361" y="1237"/>
                    <a:pt x="380" y="1241"/>
                  </a:cubicBezTo>
                  <a:cubicBezTo>
                    <a:pt x="388" y="1251"/>
                    <a:pt x="388" y="1265"/>
                    <a:pt x="380" y="1275"/>
                  </a:cubicBezTo>
                  <a:cubicBezTo>
                    <a:pt x="389" y="1289"/>
                    <a:pt x="400" y="1303"/>
                    <a:pt x="414" y="1313"/>
                  </a:cubicBezTo>
                  <a:cubicBezTo>
                    <a:pt x="437" y="1313"/>
                    <a:pt x="500" y="1423"/>
                    <a:pt x="523" y="1433"/>
                  </a:cubicBezTo>
                  <a:lnTo>
                    <a:pt x="485" y="1433"/>
                  </a:lnTo>
                  <a:cubicBezTo>
                    <a:pt x="527" y="1511"/>
                    <a:pt x="564" y="1592"/>
                    <a:pt x="596" y="1676"/>
                  </a:cubicBezTo>
                  <a:lnTo>
                    <a:pt x="658" y="1676"/>
                  </a:lnTo>
                  <a:cubicBezTo>
                    <a:pt x="658" y="1676"/>
                    <a:pt x="686" y="1738"/>
                    <a:pt x="695" y="1767"/>
                  </a:cubicBezTo>
                  <a:cubicBezTo>
                    <a:pt x="696" y="1794"/>
                    <a:pt x="715" y="1819"/>
                    <a:pt x="744" y="1824"/>
                  </a:cubicBezTo>
                  <a:lnTo>
                    <a:pt x="1149" y="1686"/>
                  </a:lnTo>
                  <a:lnTo>
                    <a:pt x="1149" y="1663"/>
                  </a:lnTo>
                  <a:lnTo>
                    <a:pt x="1173" y="1663"/>
                  </a:lnTo>
                  <a:cubicBezTo>
                    <a:pt x="1198" y="1663"/>
                    <a:pt x="1173" y="1638"/>
                    <a:pt x="1173" y="1638"/>
                  </a:cubicBezTo>
                  <a:cubicBezTo>
                    <a:pt x="1173" y="1638"/>
                    <a:pt x="1149" y="1638"/>
                    <a:pt x="1173" y="1615"/>
                  </a:cubicBezTo>
                  <a:cubicBezTo>
                    <a:pt x="1173" y="1586"/>
                    <a:pt x="1145" y="1591"/>
                    <a:pt x="1145" y="1563"/>
                  </a:cubicBezTo>
                  <a:lnTo>
                    <a:pt x="1145" y="1529"/>
                  </a:lnTo>
                  <a:lnTo>
                    <a:pt x="1145" y="1490"/>
                  </a:lnTo>
                  <a:cubicBezTo>
                    <a:pt x="1145" y="1438"/>
                    <a:pt x="1016" y="1242"/>
                    <a:pt x="992" y="1194"/>
                  </a:cubicBezTo>
                  <a:cubicBezTo>
                    <a:pt x="949" y="1118"/>
                    <a:pt x="878" y="960"/>
                    <a:pt x="825" y="884"/>
                  </a:cubicBezTo>
                  <a:cubicBezTo>
                    <a:pt x="798" y="844"/>
                    <a:pt x="799" y="836"/>
                    <a:pt x="806" y="836"/>
                  </a:cubicBezTo>
                  <a:cubicBezTo>
                    <a:pt x="811" y="836"/>
                    <a:pt x="817" y="839"/>
                    <a:pt x="821" y="839"/>
                  </a:cubicBezTo>
                  <a:cubicBezTo>
                    <a:pt x="823" y="839"/>
                    <a:pt x="825" y="838"/>
                    <a:pt x="825" y="835"/>
                  </a:cubicBezTo>
                  <a:lnTo>
                    <a:pt x="791" y="798"/>
                  </a:lnTo>
                  <a:cubicBezTo>
                    <a:pt x="745" y="713"/>
                    <a:pt x="709" y="623"/>
                    <a:pt x="681" y="530"/>
                  </a:cubicBezTo>
                  <a:cubicBezTo>
                    <a:pt x="658" y="530"/>
                    <a:pt x="658" y="482"/>
                    <a:pt x="640" y="468"/>
                  </a:cubicBezTo>
                  <a:cubicBezTo>
                    <a:pt x="640" y="468"/>
                    <a:pt x="578" y="310"/>
                    <a:pt x="558" y="286"/>
                  </a:cubicBezTo>
                  <a:lnTo>
                    <a:pt x="558" y="243"/>
                  </a:lnTo>
                  <a:cubicBezTo>
                    <a:pt x="552" y="249"/>
                    <a:pt x="545" y="251"/>
                    <a:pt x="537" y="251"/>
                  </a:cubicBezTo>
                  <a:cubicBezTo>
                    <a:pt x="529" y="251"/>
                    <a:pt x="522" y="249"/>
                    <a:pt x="515" y="243"/>
                  </a:cubicBezTo>
                  <a:cubicBezTo>
                    <a:pt x="498" y="229"/>
                    <a:pt x="483" y="213"/>
                    <a:pt x="468" y="196"/>
                  </a:cubicBezTo>
                  <a:cubicBezTo>
                    <a:pt x="468" y="196"/>
                    <a:pt x="444" y="154"/>
                    <a:pt x="440" y="144"/>
                  </a:cubicBezTo>
                  <a:cubicBezTo>
                    <a:pt x="434" y="106"/>
                    <a:pt x="419" y="70"/>
                    <a:pt x="397" y="39"/>
                  </a:cubicBezTo>
                  <a:lnTo>
                    <a:pt x="397" y="1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4858;p108">
              <a:extLst>
                <a:ext uri="{FF2B5EF4-FFF2-40B4-BE49-F238E27FC236}">
                  <a16:creationId xmlns:a16="http://schemas.microsoft.com/office/drawing/2014/main" id="{A4FDEE14-73EF-54BE-E2F9-615FA2E932FC}"/>
                </a:ext>
              </a:extLst>
            </p:cNvPr>
            <p:cNvSpPr/>
            <p:nvPr/>
          </p:nvSpPr>
          <p:spPr>
            <a:xfrm>
              <a:off x="5373950" y="3129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4859;p108">
              <a:extLst>
                <a:ext uri="{FF2B5EF4-FFF2-40B4-BE49-F238E27FC236}">
                  <a16:creationId xmlns:a16="http://schemas.microsoft.com/office/drawing/2014/main" id="{A63B1F21-FD73-2402-22C6-ED619E295D89}"/>
                </a:ext>
              </a:extLst>
            </p:cNvPr>
            <p:cNvSpPr/>
            <p:nvPr/>
          </p:nvSpPr>
          <p:spPr>
            <a:xfrm>
              <a:off x="5408350" y="3166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4860;p108">
              <a:extLst>
                <a:ext uri="{FF2B5EF4-FFF2-40B4-BE49-F238E27FC236}">
                  <a16:creationId xmlns:a16="http://schemas.microsoft.com/office/drawing/2014/main" id="{59666150-115C-D1AC-D80B-6BEF689B6DD1}"/>
                </a:ext>
              </a:extLst>
            </p:cNvPr>
            <p:cNvSpPr/>
            <p:nvPr/>
          </p:nvSpPr>
          <p:spPr>
            <a:xfrm>
              <a:off x="5374175" y="3124575"/>
              <a:ext cx="32750" cy="43250"/>
            </a:xfrm>
            <a:custGeom>
              <a:avLst/>
              <a:gdLst/>
              <a:ahLst/>
              <a:cxnLst/>
              <a:rect l="l" t="t" r="r" b="b"/>
              <a:pathLst>
                <a:path w="1310" h="1730" extrusionOk="0">
                  <a:moveTo>
                    <a:pt x="435" y="1119"/>
                  </a:moveTo>
                  <a:cubicBezTo>
                    <a:pt x="435" y="1120"/>
                    <a:pt x="435" y="1120"/>
                    <a:pt x="435" y="1121"/>
                  </a:cubicBezTo>
                  <a:lnTo>
                    <a:pt x="435" y="1121"/>
                  </a:lnTo>
                  <a:cubicBezTo>
                    <a:pt x="435" y="1120"/>
                    <a:pt x="435" y="1119"/>
                    <a:pt x="435" y="1119"/>
                  </a:cubicBezTo>
                  <a:close/>
                  <a:moveTo>
                    <a:pt x="1299" y="1552"/>
                  </a:moveTo>
                  <a:lnTo>
                    <a:pt x="1299" y="1552"/>
                  </a:lnTo>
                  <a:cubicBezTo>
                    <a:pt x="1296" y="1552"/>
                    <a:pt x="1294" y="1555"/>
                    <a:pt x="1294" y="1562"/>
                  </a:cubicBezTo>
                  <a:cubicBezTo>
                    <a:pt x="1309" y="1562"/>
                    <a:pt x="1304" y="1552"/>
                    <a:pt x="1299" y="1552"/>
                  </a:cubicBezTo>
                  <a:close/>
                  <a:moveTo>
                    <a:pt x="382" y="0"/>
                  </a:moveTo>
                  <a:cubicBezTo>
                    <a:pt x="382" y="0"/>
                    <a:pt x="43" y="138"/>
                    <a:pt x="0" y="225"/>
                  </a:cubicBezTo>
                  <a:lnTo>
                    <a:pt x="0" y="249"/>
                  </a:lnTo>
                  <a:cubicBezTo>
                    <a:pt x="25" y="323"/>
                    <a:pt x="57" y="395"/>
                    <a:pt x="95" y="463"/>
                  </a:cubicBezTo>
                  <a:cubicBezTo>
                    <a:pt x="111" y="482"/>
                    <a:pt x="125" y="501"/>
                    <a:pt x="138" y="521"/>
                  </a:cubicBezTo>
                  <a:cubicBezTo>
                    <a:pt x="166" y="567"/>
                    <a:pt x="184" y="619"/>
                    <a:pt x="192" y="674"/>
                  </a:cubicBezTo>
                  <a:lnTo>
                    <a:pt x="192" y="707"/>
                  </a:lnTo>
                  <a:cubicBezTo>
                    <a:pt x="192" y="740"/>
                    <a:pt x="192" y="740"/>
                    <a:pt x="221" y="740"/>
                  </a:cubicBezTo>
                  <a:cubicBezTo>
                    <a:pt x="254" y="827"/>
                    <a:pt x="296" y="910"/>
                    <a:pt x="345" y="989"/>
                  </a:cubicBezTo>
                  <a:lnTo>
                    <a:pt x="345" y="1009"/>
                  </a:lnTo>
                  <a:cubicBezTo>
                    <a:pt x="382" y="1047"/>
                    <a:pt x="345" y="1009"/>
                    <a:pt x="373" y="1056"/>
                  </a:cubicBezTo>
                  <a:cubicBezTo>
                    <a:pt x="401" y="1104"/>
                    <a:pt x="410" y="1080"/>
                    <a:pt x="410" y="1095"/>
                  </a:cubicBezTo>
                  <a:lnTo>
                    <a:pt x="410" y="1119"/>
                  </a:lnTo>
                  <a:cubicBezTo>
                    <a:pt x="410" y="1130"/>
                    <a:pt x="410" y="1136"/>
                    <a:pt x="413" y="1136"/>
                  </a:cubicBezTo>
                  <a:cubicBezTo>
                    <a:pt x="417" y="1136"/>
                    <a:pt x="423" y="1130"/>
                    <a:pt x="435" y="1119"/>
                  </a:cubicBezTo>
                  <a:cubicBezTo>
                    <a:pt x="440" y="1114"/>
                    <a:pt x="443" y="1112"/>
                    <a:pt x="445" y="1112"/>
                  </a:cubicBezTo>
                  <a:lnTo>
                    <a:pt x="445" y="1112"/>
                  </a:lnTo>
                  <a:cubicBezTo>
                    <a:pt x="449" y="1112"/>
                    <a:pt x="442" y="1125"/>
                    <a:pt x="438" y="1125"/>
                  </a:cubicBezTo>
                  <a:cubicBezTo>
                    <a:pt x="437" y="1125"/>
                    <a:pt x="436" y="1124"/>
                    <a:pt x="435" y="1121"/>
                  </a:cubicBezTo>
                  <a:lnTo>
                    <a:pt x="435" y="1121"/>
                  </a:lnTo>
                  <a:cubicBezTo>
                    <a:pt x="436" y="1129"/>
                    <a:pt x="439" y="1153"/>
                    <a:pt x="459" y="1157"/>
                  </a:cubicBezTo>
                  <a:lnTo>
                    <a:pt x="459" y="1190"/>
                  </a:lnTo>
                  <a:cubicBezTo>
                    <a:pt x="466" y="1206"/>
                    <a:pt x="477" y="1219"/>
                    <a:pt x="492" y="1228"/>
                  </a:cubicBezTo>
                  <a:cubicBezTo>
                    <a:pt x="520" y="1228"/>
                    <a:pt x="592" y="1339"/>
                    <a:pt x="620" y="1348"/>
                  </a:cubicBezTo>
                  <a:lnTo>
                    <a:pt x="583" y="1348"/>
                  </a:lnTo>
                  <a:cubicBezTo>
                    <a:pt x="583" y="1382"/>
                    <a:pt x="707" y="1553"/>
                    <a:pt x="716" y="1586"/>
                  </a:cubicBezTo>
                  <a:lnTo>
                    <a:pt x="779" y="1586"/>
                  </a:lnTo>
                  <a:cubicBezTo>
                    <a:pt x="791" y="1617"/>
                    <a:pt x="805" y="1645"/>
                    <a:pt x="822" y="1673"/>
                  </a:cubicBezTo>
                  <a:cubicBezTo>
                    <a:pt x="822" y="1673"/>
                    <a:pt x="850" y="1721"/>
                    <a:pt x="873" y="1730"/>
                  </a:cubicBezTo>
                  <a:lnTo>
                    <a:pt x="1270" y="1562"/>
                  </a:lnTo>
                  <a:lnTo>
                    <a:pt x="1294" y="1562"/>
                  </a:lnTo>
                  <a:lnTo>
                    <a:pt x="1294" y="1539"/>
                  </a:lnTo>
                  <a:cubicBezTo>
                    <a:pt x="1294" y="1515"/>
                    <a:pt x="1261" y="1515"/>
                    <a:pt x="1261" y="1491"/>
                  </a:cubicBezTo>
                  <a:lnTo>
                    <a:pt x="1261" y="1453"/>
                  </a:lnTo>
                  <a:lnTo>
                    <a:pt x="1261" y="1410"/>
                  </a:lnTo>
                  <a:cubicBezTo>
                    <a:pt x="1261" y="1357"/>
                    <a:pt x="1113" y="1166"/>
                    <a:pt x="1084" y="1119"/>
                  </a:cubicBezTo>
                  <a:cubicBezTo>
                    <a:pt x="1036" y="1042"/>
                    <a:pt x="950" y="885"/>
                    <a:pt x="893" y="812"/>
                  </a:cubicBezTo>
                  <a:cubicBezTo>
                    <a:pt x="897" y="796"/>
                    <a:pt x="897" y="777"/>
                    <a:pt x="893" y="761"/>
                  </a:cubicBezTo>
                  <a:lnTo>
                    <a:pt x="859" y="727"/>
                  </a:lnTo>
                  <a:cubicBezTo>
                    <a:pt x="807" y="642"/>
                    <a:pt x="762" y="552"/>
                    <a:pt x="725" y="459"/>
                  </a:cubicBezTo>
                  <a:cubicBezTo>
                    <a:pt x="702" y="459"/>
                    <a:pt x="697" y="410"/>
                    <a:pt x="672" y="391"/>
                  </a:cubicBezTo>
                  <a:cubicBezTo>
                    <a:pt x="672" y="391"/>
                    <a:pt x="601" y="234"/>
                    <a:pt x="578" y="210"/>
                  </a:cubicBezTo>
                  <a:lnTo>
                    <a:pt x="578" y="168"/>
                  </a:lnTo>
                  <a:cubicBezTo>
                    <a:pt x="571" y="172"/>
                    <a:pt x="563" y="174"/>
                    <a:pt x="556" y="174"/>
                  </a:cubicBezTo>
                  <a:cubicBezTo>
                    <a:pt x="549" y="174"/>
                    <a:pt x="541" y="172"/>
                    <a:pt x="535" y="168"/>
                  </a:cubicBezTo>
                  <a:lnTo>
                    <a:pt x="468" y="196"/>
                  </a:lnTo>
                  <a:cubicBezTo>
                    <a:pt x="468" y="196"/>
                    <a:pt x="440" y="153"/>
                    <a:pt x="430" y="144"/>
                  </a:cubicBezTo>
                  <a:cubicBezTo>
                    <a:pt x="424" y="104"/>
                    <a:pt x="408" y="68"/>
                    <a:pt x="382" y="39"/>
                  </a:cubicBezTo>
                  <a:lnTo>
                    <a:pt x="382" y="0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4861;p108">
              <a:extLst>
                <a:ext uri="{FF2B5EF4-FFF2-40B4-BE49-F238E27FC236}">
                  <a16:creationId xmlns:a16="http://schemas.microsoft.com/office/drawing/2014/main" id="{A8074D19-240E-8FA5-ADA8-B90F92DEA330}"/>
                </a:ext>
              </a:extLst>
            </p:cNvPr>
            <p:cNvSpPr/>
            <p:nvPr/>
          </p:nvSpPr>
          <p:spPr>
            <a:xfrm>
              <a:off x="5421725" y="3110600"/>
              <a:ext cx="125" cy="875"/>
            </a:xfrm>
            <a:custGeom>
              <a:avLst/>
              <a:gdLst/>
              <a:ahLst/>
              <a:cxnLst/>
              <a:rect l="l" t="t" r="r" b="b"/>
              <a:pathLst>
                <a:path w="5" h="35" extrusionOk="0">
                  <a:moveTo>
                    <a:pt x="0" y="0"/>
                  </a:moveTo>
                  <a:lnTo>
                    <a:pt x="0" y="34"/>
                  </a:lnTo>
                  <a:cubicBezTo>
                    <a:pt x="5" y="23"/>
                    <a:pt x="5" y="10"/>
                    <a:pt x="0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4862;p108">
              <a:extLst>
                <a:ext uri="{FF2B5EF4-FFF2-40B4-BE49-F238E27FC236}">
                  <a16:creationId xmlns:a16="http://schemas.microsoft.com/office/drawing/2014/main" id="{5EE9E9B0-08AF-9028-95A1-6EF7A8F7683A}"/>
                </a:ext>
              </a:extLst>
            </p:cNvPr>
            <p:cNvSpPr/>
            <p:nvPr/>
          </p:nvSpPr>
          <p:spPr>
            <a:xfrm>
              <a:off x="5454075" y="3154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4863;p108">
              <a:extLst>
                <a:ext uri="{FF2B5EF4-FFF2-40B4-BE49-F238E27FC236}">
                  <a16:creationId xmlns:a16="http://schemas.microsoft.com/office/drawing/2014/main" id="{A39308E5-DE16-27CC-D5BB-692D943B4A1F}"/>
                </a:ext>
              </a:extLst>
            </p:cNvPr>
            <p:cNvSpPr/>
            <p:nvPr/>
          </p:nvSpPr>
          <p:spPr>
            <a:xfrm>
              <a:off x="5420250" y="3100675"/>
              <a:ext cx="30500" cy="50275"/>
            </a:xfrm>
            <a:custGeom>
              <a:avLst/>
              <a:gdLst/>
              <a:ahLst/>
              <a:cxnLst/>
              <a:rect l="l" t="t" r="r" b="b"/>
              <a:pathLst>
                <a:path w="1220" h="2011" extrusionOk="0">
                  <a:moveTo>
                    <a:pt x="345" y="908"/>
                  </a:moveTo>
                  <a:lnTo>
                    <a:pt x="407" y="1041"/>
                  </a:lnTo>
                  <a:lnTo>
                    <a:pt x="407" y="1041"/>
                  </a:lnTo>
                  <a:lnTo>
                    <a:pt x="342" y="908"/>
                  </a:lnTo>
                  <a:lnTo>
                    <a:pt x="342" y="908"/>
                  </a:lnTo>
                  <a:cubicBezTo>
                    <a:pt x="343" y="908"/>
                    <a:pt x="344" y="908"/>
                    <a:pt x="345" y="908"/>
                  </a:cubicBezTo>
                  <a:close/>
                  <a:moveTo>
                    <a:pt x="465" y="1160"/>
                  </a:moveTo>
                  <a:lnTo>
                    <a:pt x="465" y="1160"/>
                  </a:lnTo>
                  <a:lnTo>
                    <a:pt x="465" y="1160"/>
                  </a:lnTo>
                  <a:close/>
                  <a:moveTo>
                    <a:pt x="510" y="1252"/>
                  </a:moveTo>
                  <a:cubicBezTo>
                    <a:pt x="524" y="1269"/>
                    <a:pt x="527" y="1260"/>
                    <a:pt x="527" y="1270"/>
                  </a:cubicBezTo>
                  <a:lnTo>
                    <a:pt x="527" y="1288"/>
                  </a:lnTo>
                  <a:lnTo>
                    <a:pt x="510" y="1252"/>
                  </a:lnTo>
                  <a:close/>
                  <a:moveTo>
                    <a:pt x="551" y="1294"/>
                  </a:moveTo>
                  <a:cubicBezTo>
                    <a:pt x="567" y="1294"/>
                    <a:pt x="561" y="1307"/>
                    <a:pt x="556" y="1307"/>
                  </a:cubicBezTo>
                  <a:cubicBezTo>
                    <a:pt x="553" y="1307"/>
                    <a:pt x="551" y="1303"/>
                    <a:pt x="551" y="1294"/>
                  </a:cubicBezTo>
                  <a:close/>
                  <a:moveTo>
                    <a:pt x="551" y="1294"/>
                  </a:moveTo>
                  <a:lnTo>
                    <a:pt x="551" y="1337"/>
                  </a:lnTo>
                  <a:lnTo>
                    <a:pt x="533" y="1300"/>
                  </a:lnTo>
                  <a:lnTo>
                    <a:pt x="533" y="1300"/>
                  </a:lnTo>
                  <a:cubicBezTo>
                    <a:pt x="536" y="1297"/>
                    <a:pt x="542" y="1294"/>
                    <a:pt x="551" y="1294"/>
                  </a:cubicBezTo>
                  <a:close/>
                  <a:moveTo>
                    <a:pt x="331" y="1"/>
                  </a:moveTo>
                  <a:cubicBezTo>
                    <a:pt x="331" y="1"/>
                    <a:pt x="24" y="206"/>
                    <a:pt x="1" y="298"/>
                  </a:cubicBezTo>
                  <a:lnTo>
                    <a:pt x="24" y="298"/>
                  </a:lnTo>
                  <a:lnTo>
                    <a:pt x="24" y="322"/>
                  </a:lnTo>
                  <a:cubicBezTo>
                    <a:pt x="24" y="345"/>
                    <a:pt x="106" y="459"/>
                    <a:pt x="154" y="527"/>
                  </a:cubicBezTo>
                  <a:lnTo>
                    <a:pt x="196" y="579"/>
                  </a:lnTo>
                  <a:cubicBezTo>
                    <a:pt x="262" y="655"/>
                    <a:pt x="301" y="747"/>
                    <a:pt x="311" y="847"/>
                  </a:cubicBezTo>
                  <a:lnTo>
                    <a:pt x="312" y="849"/>
                  </a:lnTo>
                  <a:lnTo>
                    <a:pt x="312" y="880"/>
                  </a:lnTo>
                  <a:cubicBezTo>
                    <a:pt x="312" y="904"/>
                    <a:pt x="312" y="911"/>
                    <a:pt x="324" y="911"/>
                  </a:cubicBezTo>
                  <a:cubicBezTo>
                    <a:pt x="328" y="911"/>
                    <a:pt x="333" y="910"/>
                    <a:pt x="340" y="909"/>
                  </a:cubicBezTo>
                  <a:lnTo>
                    <a:pt x="340" y="909"/>
                  </a:lnTo>
                  <a:lnTo>
                    <a:pt x="551" y="1370"/>
                  </a:lnTo>
                  <a:cubicBezTo>
                    <a:pt x="556" y="1388"/>
                    <a:pt x="565" y="1405"/>
                    <a:pt x="579" y="1418"/>
                  </a:cubicBezTo>
                  <a:cubicBezTo>
                    <a:pt x="603" y="1418"/>
                    <a:pt x="656" y="1543"/>
                    <a:pt x="684" y="1556"/>
                  </a:cubicBezTo>
                  <a:lnTo>
                    <a:pt x="646" y="1556"/>
                  </a:lnTo>
                  <a:cubicBezTo>
                    <a:pt x="681" y="1645"/>
                    <a:pt x="707" y="1739"/>
                    <a:pt x="722" y="1834"/>
                  </a:cubicBezTo>
                  <a:lnTo>
                    <a:pt x="755" y="1834"/>
                  </a:lnTo>
                  <a:cubicBezTo>
                    <a:pt x="751" y="1834"/>
                    <a:pt x="755" y="1905"/>
                    <a:pt x="755" y="1939"/>
                  </a:cubicBezTo>
                  <a:cubicBezTo>
                    <a:pt x="755" y="1939"/>
                    <a:pt x="755" y="1991"/>
                    <a:pt x="789" y="2010"/>
                  </a:cubicBezTo>
                  <a:lnTo>
                    <a:pt x="1219" y="2010"/>
                  </a:lnTo>
                  <a:lnTo>
                    <a:pt x="1219" y="1986"/>
                  </a:lnTo>
                  <a:lnTo>
                    <a:pt x="1219" y="1963"/>
                  </a:lnTo>
                  <a:lnTo>
                    <a:pt x="1219" y="1929"/>
                  </a:lnTo>
                  <a:cubicBezTo>
                    <a:pt x="1219" y="1901"/>
                    <a:pt x="1196" y="1887"/>
                    <a:pt x="1219" y="1862"/>
                  </a:cubicBezTo>
                  <a:lnTo>
                    <a:pt x="1219" y="1819"/>
                  </a:lnTo>
                  <a:lnTo>
                    <a:pt x="1219" y="1772"/>
                  </a:lnTo>
                  <a:cubicBezTo>
                    <a:pt x="1188" y="1641"/>
                    <a:pt x="1149" y="1512"/>
                    <a:pt x="1104" y="1386"/>
                  </a:cubicBezTo>
                  <a:cubicBezTo>
                    <a:pt x="1062" y="1250"/>
                    <a:pt x="1008" y="1119"/>
                    <a:pt x="942" y="994"/>
                  </a:cubicBezTo>
                  <a:cubicBezTo>
                    <a:pt x="945" y="976"/>
                    <a:pt x="945" y="959"/>
                    <a:pt x="942" y="941"/>
                  </a:cubicBezTo>
                  <a:lnTo>
                    <a:pt x="904" y="899"/>
                  </a:lnTo>
                  <a:cubicBezTo>
                    <a:pt x="866" y="856"/>
                    <a:pt x="774" y="636"/>
                    <a:pt x="755" y="584"/>
                  </a:cubicBezTo>
                  <a:cubicBezTo>
                    <a:pt x="736" y="531"/>
                    <a:pt x="722" y="531"/>
                    <a:pt x="699" y="511"/>
                  </a:cubicBezTo>
                  <a:cubicBezTo>
                    <a:pt x="675" y="488"/>
                    <a:pt x="598" y="335"/>
                    <a:pt x="570" y="306"/>
                  </a:cubicBezTo>
                  <a:lnTo>
                    <a:pt x="570" y="254"/>
                  </a:lnTo>
                  <a:cubicBezTo>
                    <a:pt x="570" y="246"/>
                    <a:pt x="566" y="243"/>
                    <a:pt x="560" y="243"/>
                  </a:cubicBezTo>
                  <a:cubicBezTo>
                    <a:pt x="548" y="243"/>
                    <a:pt x="528" y="254"/>
                    <a:pt x="521" y="254"/>
                  </a:cubicBezTo>
                  <a:lnTo>
                    <a:pt x="459" y="205"/>
                  </a:lnTo>
                  <a:cubicBezTo>
                    <a:pt x="436" y="205"/>
                    <a:pt x="417" y="162"/>
                    <a:pt x="407" y="149"/>
                  </a:cubicBezTo>
                  <a:cubicBezTo>
                    <a:pt x="390" y="107"/>
                    <a:pt x="363" y="69"/>
                    <a:pt x="331" y="38"/>
                  </a:cubicBezTo>
                  <a:lnTo>
                    <a:pt x="331" y="1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4864;p108">
              <a:extLst>
                <a:ext uri="{FF2B5EF4-FFF2-40B4-BE49-F238E27FC236}">
                  <a16:creationId xmlns:a16="http://schemas.microsoft.com/office/drawing/2014/main" id="{749BE422-360D-CDA8-3EE4-74090825C8B4}"/>
                </a:ext>
              </a:extLst>
            </p:cNvPr>
            <p:cNvSpPr/>
            <p:nvPr/>
          </p:nvSpPr>
          <p:spPr>
            <a:xfrm>
              <a:off x="5476900" y="3108200"/>
              <a:ext cx="100" cy="950"/>
            </a:xfrm>
            <a:custGeom>
              <a:avLst/>
              <a:gdLst/>
              <a:ahLst/>
              <a:cxnLst/>
              <a:rect l="l" t="t" r="r" b="b"/>
              <a:pathLst>
                <a:path w="4" h="38" extrusionOk="0">
                  <a:moveTo>
                    <a:pt x="0" y="0"/>
                  </a:moveTo>
                  <a:lnTo>
                    <a:pt x="0" y="28"/>
                  </a:lnTo>
                  <a:cubicBezTo>
                    <a:pt x="0" y="35"/>
                    <a:pt x="1" y="38"/>
                    <a:pt x="1" y="38"/>
                  </a:cubicBezTo>
                  <a:cubicBezTo>
                    <a:pt x="2" y="38"/>
                    <a:pt x="4" y="8"/>
                    <a:pt x="0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4865;p108">
              <a:extLst>
                <a:ext uri="{FF2B5EF4-FFF2-40B4-BE49-F238E27FC236}">
                  <a16:creationId xmlns:a16="http://schemas.microsoft.com/office/drawing/2014/main" id="{29F5CCA6-D010-5E21-772D-5617E56CE879}"/>
                </a:ext>
              </a:extLst>
            </p:cNvPr>
            <p:cNvSpPr/>
            <p:nvPr/>
          </p:nvSpPr>
          <p:spPr>
            <a:xfrm>
              <a:off x="5475975" y="3099875"/>
              <a:ext cx="29250" cy="48250"/>
            </a:xfrm>
            <a:custGeom>
              <a:avLst/>
              <a:gdLst/>
              <a:ahLst/>
              <a:cxnLst/>
              <a:rect l="l" t="t" r="r" b="b"/>
              <a:pathLst>
                <a:path w="1170" h="1930" extrusionOk="0">
                  <a:moveTo>
                    <a:pt x="367" y="0"/>
                  </a:moveTo>
                  <a:cubicBezTo>
                    <a:pt x="367" y="0"/>
                    <a:pt x="39" y="158"/>
                    <a:pt x="0" y="244"/>
                  </a:cubicBezTo>
                  <a:lnTo>
                    <a:pt x="0" y="268"/>
                  </a:lnTo>
                  <a:cubicBezTo>
                    <a:pt x="0" y="291"/>
                    <a:pt x="62" y="411"/>
                    <a:pt x="105" y="478"/>
                  </a:cubicBezTo>
                  <a:lnTo>
                    <a:pt x="144" y="535"/>
                  </a:lnTo>
                  <a:cubicBezTo>
                    <a:pt x="200" y="612"/>
                    <a:pt x="236" y="703"/>
                    <a:pt x="249" y="797"/>
                  </a:cubicBezTo>
                  <a:lnTo>
                    <a:pt x="1169" y="1848"/>
                  </a:lnTo>
                  <a:lnTo>
                    <a:pt x="1169" y="1820"/>
                  </a:lnTo>
                  <a:cubicBezTo>
                    <a:pt x="1169" y="1791"/>
                    <a:pt x="1141" y="1781"/>
                    <a:pt x="1169" y="1758"/>
                  </a:cubicBezTo>
                  <a:lnTo>
                    <a:pt x="1169" y="1715"/>
                  </a:lnTo>
                  <a:lnTo>
                    <a:pt x="1169" y="1672"/>
                  </a:lnTo>
                  <a:cubicBezTo>
                    <a:pt x="1169" y="1610"/>
                    <a:pt x="1064" y="1380"/>
                    <a:pt x="1040" y="1319"/>
                  </a:cubicBezTo>
                  <a:cubicBezTo>
                    <a:pt x="994" y="1195"/>
                    <a:pt x="940" y="1075"/>
                    <a:pt x="878" y="960"/>
                  </a:cubicBezTo>
                  <a:lnTo>
                    <a:pt x="878" y="908"/>
                  </a:lnTo>
                  <a:lnTo>
                    <a:pt x="844" y="865"/>
                  </a:lnTo>
                  <a:cubicBezTo>
                    <a:pt x="796" y="769"/>
                    <a:pt x="755" y="670"/>
                    <a:pt x="720" y="568"/>
                  </a:cubicBezTo>
                  <a:cubicBezTo>
                    <a:pt x="696" y="568"/>
                    <a:pt x="691" y="516"/>
                    <a:pt x="668" y="497"/>
                  </a:cubicBezTo>
                  <a:cubicBezTo>
                    <a:pt x="637" y="429"/>
                    <a:pt x="604" y="365"/>
                    <a:pt x="567" y="302"/>
                  </a:cubicBezTo>
                  <a:cubicBezTo>
                    <a:pt x="543" y="302"/>
                    <a:pt x="567" y="302"/>
                    <a:pt x="567" y="253"/>
                  </a:cubicBezTo>
                  <a:cubicBezTo>
                    <a:pt x="567" y="237"/>
                    <a:pt x="563" y="232"/>
                    <a:pt x="557" y="232"/>
                  </a:cubicBezTo>
                  <a:cubicBezTo>
                    <a:pt x="545" y="232"/>
                    <a:pt x="527" y="253"/>
                    <a:pt x="524" y="253"/>
                  </a:cubicBezTo>
                  <a:cubicBezTo>
                    <a:pt x="504" y="239"/>
                    <a:pt x="485" y="223"/>
                    <a:pt x="468" y="206"/>
                  </a:cubicBezTo>
                  <a:cubicBezTo>
                    <a:pt x="446" y="192"/>
                    <a:pt x="432" y="172"/>
                    <a:pt x="425" y="148"/>
                  </a:cubicBezTo>
                  <a:cubicBezTo>
                    <a:pt x="414" y="108"/>
                    <a:pt x="394" y="70"/>
                    <a:pt x="367" y="38"/>
                  </a:cubicBezTo>
                  <a:lnTo>
                    <a:pt x="367" y="0"/>
                  </a:lnTo>
                  <a:close/>
                  <a:moveTo>
                    <a:pt x="248" y="797"/>
                  </a:moveTo>
                  <a:lnTo>
                    <a:pt x="248" y="830"/>
                  </a:lnTo>
                  <a:cubicBezTo>
                    <a:pt x="248" y="864"/>
                    <a:pt x="248" y="864"/>
                    <a:pt x="280" y="864"/>
                  </a:cubicBezTo>
                  <a:cubicBezTo>
                    <a:pt x="280" y="903"/>
                    <a:pt x="367" y="1083"/>
                    <a:pt x="385" y="1122"/>
                  </a:cubicBezTo>
                  <a:lnTo>
                    <a:pt x="385" y="1131"/>
                  </a:lnTo>
                  <a:cubicBezTo>
                    <a:pt x="419" y="1174"/>
                    <a:pt x="385" y="1131"/>
                    <a:pt x="410" y="1184"/>
                  </a:cubicBezTo>
                  <a:cubicBezTo>
                    <a:pt x="434" y="1236"/>
                    <a:pt x="447" y="1207"/>
                    <a:pt x="443" y="1226"/>
                  </a:cubicBezTo>
                  <a:lnTo>
                    <a:pt x="443" y="1268"/>
                  </a:lnTo>
                  <a:lnTo>
                    <a:pt x="443" y="1303"/>
                  </a:lnTo>
                  <a:cubicBezTo>
                    <a:pt x="449" y="1320"/>
                    <a:pt x="459" y="1334"/>
                    <a:pt x="471" y="1346"/>
                  </a:cubicBezTo>
                  <a:cubicBezTo>
                    <a:pt x="471" y="1346"/>
                    <a:pt x="548" y="1470"/>
                    <a:pt x="576" y="1480"/>
                  </a:cubicBezTo>
                  <a:lnTo>
                    <a:pt x="534" y="1480"/>
                  </a:lnTo>
                  <a:cubicBezTo>
                    <a:pt x="569" y="1566"/>
                    <a:pt x="598" y="1652"/>
                    <a:pt x="620" y="1743"/>
                  </a:cubicBezTo>
                  <a:lnTo>
                    <a:pt x="649" y="1743"/>
                  </a:lnTo>
                  <a:cubicBezTo>
                    <a:pt x="649" y="1743"/>
                    <a:pt x="681" y="1743"/>
                    <a:pt x="681" y="1767"/>
                  </a:cubicBezTo>
                  <a:cubicBezTo>
                    <a:pt x="687" y="1798"/>
                    <a:pt x="695" y="1831"/>
                    <a:pt x="706" y="1861"/>
                  </a:cubicBezTo>
                  <a:cubicBezTo>
                    <a:pt x="706" y="1861"/>
                    <a:pt x="706" y="1915"/>
                    <a:pt x="743" y="1929"/>
                  </a:cubicBezTo>
                  <a:lnTo>
                    <a:pt x="1169" y="1872"/>
                  </a:lnTo>
                  <a:lnTo>
                    <a:pt x="248" y="797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4866;p108">
              <a:extLst>
                <a:ext uri="{FF2B5EF4-FFF2-40B4-BE49-F238E27FC236}">
                  <a16:creationId xmlns:a16="http://schemas.microsoft.com/office/drawing/2014/main" id="{3B22324E-0358-93D7-11DA-EC4A6122B3F2}"/>
                </a:ext>
              </a:extLst>
            </p:cNvPr>
            <p:cNvSpPr/>
            <p:nvPr/>
          </p:nvSpPr>
          <p:spPr>
            <a:xfrm>
              <a:off x="5523950" y="3102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4867;p108">
              <a:extLst>
                <a:ext uri="{FF2B5EF4-FFF2-40B4-BE49-F238E27FC236}">
                  <a16:creationId xmlns:a16="http://schemas.microsoft.com/office/drawing/2014/main" id="{6625B28F-1E37-4D14-DB3A-954AF7957592}"/>
                </a:ext>
              </a:extLst>
            </p:cNvPr>
            <p:cNvSpPr/>
            <p:nvPr/>
          </p:nvSpPr>
          <p:spPr>
            <a:xfrm>
              <a:off x="5523700" y="3095100"/>
              <a:ext cx="27125" cy="41875"/>
            </a:xfrm>
            <a:custGeom>
              <a:avLst/>
              <a:gdLst/>
              <a:ahLst/>
              <a:cxnLst/>
              <a:rect l="l" t="t" r="r" b="b"/>
              <a:pathLst>
                <a:path w="1085" h="1675" extrusionOk="0">
                  <a:moveTo>
                    <a:pt x="358" y="0"/>
                  </a:moveTo>
                  <a:cubicBezTo>
                    <a:pt x="358" y="0"/>
                    <a:pt x="38" y="177"/>
                    <a:pt x="0" y="258"/>
                  </a:cubicBezTo>
                  <a:lnTo>
                    <a:pt x="0" y="283"/>
                  </a:lnTo>
                  <a:cubicBezTo>
                    <a:pt x="26" y="342"/>
                    <a:pt x="57" y="402"/>
                    <a:pt x="90" y="459"/>
                  </a:cubicBezTo>
                  <a:lnTo>
                    <a:pt x="129" y="502"/>
                  </a:lnTo>
                  <a:cubicBezTo>
                    <a:pt x="129" y="502"/>
                    <a:pt x="219" y="702"/>
                    <a:pt x="219" y="707"/>
                  </a:cubicBezTo>
                  <a:lnTo>
                    <a:pt x="220" y="708"/>
                  </a:lnTo>
                  <a:lnTo>
                    <a:pt x="220" y="708"/>
                  </a:lnTo>
                  <a:lnTo>
                    <a:pt x="220" y="734"/>
                  </a:lnTo>
                  <a:cubicBezTo>
                    <a:pt x="220" y="763"/>
                    <a:pt x="220" y="763"/>
                    <a:pt x="249" y="763"/>
                  </a:cubicBezTo>
                  <a:cubicBezTo>
                    <a:pt x="276" y="836"/>
                    <a:pt x="307" y="908"/>
                    <a:pt x="345" y="978"/>
                  </a:cubicBezTo>
                  <a:lnTo>
                    <a:pt x="345" y="1020"/>
                  </a:lnTo>
                  <a:cubicBezTo>
                    <a:pt x="377" y="1048"/>
                    <a:pt x="345" y="1020"/>
                    <a:pt x="345" y="1058"/>
                  </a:cubicBezTo>
                  <a:cubicBezTo>
                    <a:pt x="345" y="1097"/>
                    <a:pt x="377" y="1082"/>
                    <a:pt x="377" y="1097"/>
                  </a:cubicBezTo>
                  <a:cubicBezTo>
                    <a:pt x="377" y="1097"/>
                    <a:pt x="377" y="1107"/>
                    <a:pt x="385" y="1107"/>
                  </a:cubicBezTo>
                  <a:cubicBezTo>
                    <a:pt x="388" y="1107"/>
                    <a:pt x="394" y="1105"/>
                    <a:pt x="402" y="1097"/>
                  </a:cubicBezTo>
                  <a:lnTo>
                    <a:pt x="402" y="1135"/>
                  </a:lnTo>
                  <a:lnTo>
                    <a:pt x="402" y="1164"/>
                  </a:lnTo>
                  <a:cubicBezTo>
                    <a:pt x="407" y="1178"/>
                    <a:pt x="417" y="1192"/>
                    <a:pt x="430" y="1201"/>
                  </a:cubicBezTo>
                  <a:cubicBezTo>
                    <a:pt x="454" y="1201"/>
                    <a:pt x="502" y="1301"/>
                    <a:pt x="530" y="1312"/>
                  </a:cubicBezTo>
                  <a:lnTo>
                    <a:pt x="491" y="1312"/>
                  </a:lnTo>
                  <a:cubicBezTo>
                    <a:pt x="522" y="1385"/>
                    <a:pt x="547" y="1459"/>
                    <a:pt x="568" y="1535"/>
                  </a:cubicBezTo>
                  <a:lnTo>
                    <a:pt x="626" y="1535"/>
                  </a:lnTo>
                  <a:lnTo>
                    <a:pt x="626" y="1616"/>
                  </a:lnTo>
                  <a:cubicBezTo>
                    <a:pt x="626" y="1616"/>
                    <a:pt x="626" y="1659"/>
                    <a:pt x="660" y="1674"/>
                  </a:cubicBezTo>
                  <a:lnTo>
                    <a:pt x="1084" y="1603"/>
                  </a:lnTo>
                  <a:lnTo>
                    <a:pt x="293" y="781"/>
                  </a:lnTo>
                  <a:lnTo>
                    <a:pt x="1084" y="1578"/>
                  </a:lnTo>
                  <a:lnTo>
                    <a:pt x="1084" y="1554"/>
                  </a:lnTo>
                  <a:cubicBezTo>
                    <a:pt x="1084" y="1531"/>
                    <a:pt x="1061" y="1526"/>
                    <a:pt x="1084" y="1502"/>
                  </a:cubicBezTo>
                  <a:lnTo>
                    <a:pt x="1084" y="1466"/>
                  </a:lnTo>
                  <a:lnTo>
                    <a:pt x="1084" y="1428"/>
                  </a:lnTo>
                  <a:cubicBezTo>
                    <a:pt x="1084" y="1376"/>
                    <a:pt x="984" y="1179"/>
                    <a:pt x="965" y="1127"/>
                  </a:cubicBezTo>
                  <a:cubicBezTo>
                    <a:pt x="924" y="1022"/>
                    <a:pt x="875" y="920"/>
                    <a:pt x="821" y="821"/>
                  </a:cubicBezTo>
                  <a:cubicBezTo>
                    <a:pt x="827" y="805"/>
                    <a:pt x="827" y="789"/>
                    <a:pt x="821" y="774"/>
                  </a:cubicBezTo>
                  <a:lnTo>
                    <a:pt x="788" y="740"/>
                  </a:lnTo>
                  <a:cubicBezTo>
                    <a:pt x="744" y="659"/>
                    <a:pt x="706" y="574"/>
                    <a:pt x="673" y="487"/>
                  </a:cubicBezTo>
                  <a:cubicBezTo>
                    <a:pt x="650" y="487"/>
                    <a:pt x="645" y="440"/>
                    <a:pt x="626" y="425"/>
                  </a:cubicBezTo>
                  <a:cubicBezTo>
                    <a:pt x="626" y="425"/>
                    <a:pt x="554" y="281"/>
                    <a:pt x="535" y="258"/>
                  </a:cubicBezTo>
                  <a:lnTo>
                    <a:pt x="535" y="215"/>
                  </a:lnTo>
                  <a:cubicBezTo>
                    <a:pt x="535" y="201"/>
                    <a:pt x="532" y="196"/>
                    <a:pt x="526" y="196"/>
                  </a:cubicBezTo>
                  <a:cubicBezTo>
                    <a:pt x="516" y="196"/>
                    <a:pt x="500" y="215"/>
                    <a:pt x="497" y="215"/>
                  </a:cubicBezTo>
                  <a:cubicBezTo>
                    <a:pt x="479" y="205"/>
                    <a:pt x="463" y="192"/>
                    <a:pt x="448" y="177"/>
                  </a:cubicBezTo>
                  <a:cubicBezTo>
                    <a:pt x="432" y="165"/>
                    <a:pt x="419" y="148"/>
                    <a:pt x="411" y="129"/>
                  </a:cubicBezTo>
                  <a:cubicBezTo>
                    <a:pt x="411" y="129"/>
                    <a:pt x="411" y="58"/>
                    <a:pt x="358" y="34"/>
                  </a:cubicBezTo>
                  <a:lnTo>
                    <a:pt x="358" y="0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4868;p108">
              <a:extLst>
                <a:ext uri="{FF2B5EF4-FFF2-40B4-BE49-F238E27FC236}">
                  <a16:creationId xmlns:a16="http://schemas.microsoft.com/office/drawing/2014/main" id="{C387ED7A-8830-4608-7219-F58F80BCAA18}"/>
                </a:ext>
              </a:extLst>
            </p:cNvPr>
            <p:cNvSpPr/>
            <p:nvPr/>
          </p:nvSpPr>
          <p:spPr>
            <a:xfrm>
              <a:off x="5545100" y="3045875"/>
              <a:ext cx="175" cy="1000"/>
            </a:xfrm>
            <a:custGeom>
              <a:avLst/>
              <a:gdLst/>
              <a:ahLst/>
              <a:cxnLst/>
              <a:rect l="l" t="t" r="r" b="b"/>
              <a:pathLst>
                <a:path w="7" h="40" extrusionOk="0">
                  <a:moveTo>
                    <a:pt x="0" y="0"/>
                  </a:moveTo>
                  <a:lnTo>
                    <a:pt x="0" y="29"/>
                  </a:lnTo>
                  <a:cubicBezTo>
                    <a:pt x="0" y="36"/>
                    <a:pt x="1" y="40"/>
                    <a:pt x="2" y="40"/>
                  </a:cubicBezTo>
                  <a:cubicBezTo>
                    <a:pt x="4" y="40"/>
                    <a:pt x="7" y="18"/>
                    <a:pt x="0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4869;p108">
              <a:extLst>
                <a:ext uri="{FF2B5EF4-FFF2-40B4-BE49-F238E27FC236}">
                  <a16:creationId xmlns:a16="http://schemas.microsoft.com/office/drawing/2014/main" id="{312A74D6-5650-2021-4065-8F97315A1594}"/>
                </a:ext>
              </a:extLst>
            </p:cNvPr>
            <p:cNvSpPr/>
            <p:nvPr/>
          </p:nvSpPr>
          <p:spPr>
            <a:xfrm>
              <a:off x="5545225" y="3035225"/>
              <a:ext cx="37500" cy="31025"/>
            </a:xfrm>
            <a:custGeom>
              <a:avLst/>
              <a:gdLst/>
              <a:ahLst/>
              <a:cxnLst/>
              <a:rect l="l" t="t" r="r" b="b"/>
              <a:pathLst>
                <a:path w="1500" h="1241" extrusionOk="0">
                  <a:moveTo>
                    <a:pt x="264" y="1"/>
                  </a:moveTo>
                  <a:cubicBezTo>
                    <a:pt x="160" y="106"/>
                    <a:pt x="72" y="224"/>
                    <a:pt x="1" y="353"/>
                  </a:cubicBezTo>
                  <a:cubicBezTo>
                    <a:pt x="46" y="402"/>
                    <a:pt x="93" y="448"/>
                    <a:pt x="144" y="492"/>
                  </a:cubicBezTo>
                  <a:cubicBezTo>
                    <a:pt x="158" y="504"/>
                    <a:pt x="175" y="513"/>
                    <a:pt x="192" y="520"/>
                  </a:cubicBezTo>
                  <a:cubicBezTo>
                    <a:pt x="192" y="520"/>
                    <a:pt x="315" y="742"/>
                    <a:pt x="315" y="746"/>
                  </a:cubicBezTo>
                  <a:lnTo>
                    <a:pt x="315" y="774"/>
                  </a:lnTo>
                  <a:cubicBezTo>
                    <a:pt x="315" y="784"/>
                    <a:pt x="315" y="787"/>
                    <a:pt x="316" y="787"/>
                  </a:cubicBezTo>
                  <a:cubicBezTo>
                    <a:pt x="319" y="787"/>
                    <a:pt x="326" y="774"/>
                    <a:pt x="349" y="774"/>
                  </a:cubicBezTo>
                  <a:cubicBezTo>
                    <a:pt x="404" y="829"/>
                    <a:pt x="463" y="881"/>
                    <a:pt x="525" y="927"/>
                  </a:cubicBezTo>
                  <a:lnTo>
                    <a:pt x="525" y="936"/>
                  </a:lnTo>
                  <a:cubicBezTo>
                    <a:pt x="563" y="936"/>
                    <a:pt x="525" y="936"/>
                    <a:pt x="563" y="960"/>
                  </a:cubicBezTo>
                  <a:cubicBezTo>
                    <a:pt x="576" y="967"/>
                    <a:pt x="585" y="970"/>
                    <a:pt x="590" y="970"/>
                  </a:cubicBezTo>
                  <a:cubicBezTo>
                    <a:pt x="602" y="970"/>
                    <a:pt x="603" y="960"/>
                    <a:pt x="605" y="960"/>
                  </a:cubicBezTo>
                  <a:lnTo>
                    <a:pt x="630" y="960"/>
                  </a:lnTo>
                  <a:cubicBezTo>
                    <a:pt x="630" y="960"/>
                    <a:pt x="630" y="970"/>
                    <a:pt x="640" y="970"/>
                  </a:cubicBezTo>
                  <a:cubicBezTo>
                    <a:pt x="645" y="970"/>
                    <a:pt x="652" y="967"/>
                    <a:pt x="663" y="960"/>
                  </a:cubicBezTo>
                  <a:lnTo>
                    <a:pt x="663" y="988"/>
                  </a:lnTo>
                  <a:lnTo>
                    <a:pt x="701" y="988"/>
                  </a:lnTo>
                  <a:cubicBezTo>
                    <a:pt x="728" y="988"/>
                    <a:pt x="806" y="1031"/>
                    <a:pt x="839" y="1031"/>
                  </a:cubicBezTo>
                  <a:cubicBezTo>
                    <a:pt x="841" y="1031"/>
                    <a:pt x="843" y="1031"/>
                    <a:pt x="845" y="1031"/>
                  </a:cubicBezTo>
                  <a:lnTo>
                    <a:pt x="845" y="1031"/>
                  </a:lnTo>
                  <a:lnTo>
                    <a:pt x="816" y="1054"/>
                  </a:lnTo>
                  <a:cubicBezTo>
                    <a:pt x="840" y="1054"/>
                    <a:pt x="979" y="1169"/>
                    <a:pt x="998" y="1193"/>
                  </a:cubicBezTo>
                  <a:lnTo>
                    <a:pt x="1022" y="1193"/>
                  </a:lnTo>
                  <a:lnTo>
                    <a:pt x="1022" y="1165"/>
                  </a:lnTo>
                  <a:lnTo>
                    <a:pt x="1060" y="1165"/>
                  </a:lnTo>
                  <a:cubicBezTo>
                    <a:pt x="1078" y="1184"/>
                    <a:pt x="1099" y="1202"/>
                    <a:pt x="1122" y="1217"/>
                  </a:cubicBezTo>
                  <a:cubicBezTo>
                    <a:pt x="1122" y="1217"/>
                    <a:pt x="1160" y="1241"/>
                    <a:pt x="1185" y="1241"/>
                  </a:cubicBezTo>
                  <a:lnTo>
                    <a:pt x="1476" y="926"/>
                  </a:lnTo>
                  <a:lnTo>
                    <a:pt x="1500" y="926"/>
                  </a:lnTo>
                  <a:lnTo>
                    <a:pt x="1500" y="902"/>
                  </a:lnTo>
                  <a:cubicBezTo>
                    <a:pt x="1500" y="894"/>
                    <a:pt x="1500" y="891"/>
                    <a:pt x="1499" y="891"/>
                  </a:cubicBezTo>
                  <a:cubicBezTo>
                    <a:pt x="1497" y="891"/>
                    <a:pt x="1492" y="902"/>
                    <a:pt x="1476" y="902"/>
                  </a:cubicBezTo>
                  <a:cubicBezTo>
                    <a:pt x="1476" y="878"/>
                    <a:pt x="1442" y="902"/>
                    <a:pt x="1433" y="874"/>
                  </a:cubicBezTo>
                  <a:lnTo>
                    <a:pt x="1433" y="850"/>
                  </a:lnTo>
                  <a:lnTo>
                    <a:pt x="1409" y="822"/>
                  </a:lnTo>
                  <a:cubicBezTo>
                    <a:pt x="1334" y="763"/>
                    <a:pt x="1256" y="709"/>
                    <a:pt x="1176" y="659"/>
                  </a:cubicBezTo>
                  <a:cubicBezTo>
                    <a:pt x="1113" y="621"/>
                    <a:pt x="994" y="526"/>
                    <a:pt x="927" y="492"/>
                  </a:cubicBezTo>
                  <a:cubicBezTo>
                    <a:pt x="860" y="458"/>
                    <a:pt x="927" y="468"/>
                    <a:pt x="903" y="458"/>
                  </a:cubicBezTo>
                  <a:lnTo>
                    <a:pt x="860" y="458"/>
                  </a:lnTo>
                  <a:cubicBezTo>
                    <a:pt x="792" y="412"/>
                    <a:pt x="729" y="358"/>
                    <a:pt x="674" y="297"/>
                  </a:cubicBezTo>
                  <a:cubicBezTo>
                    <a:pt x="646" y="297"/>
                    <a:pt x="632" y="297"/>
                    <a:pt x="612" y="268"/>
                  </a:cubicBezTo>
                  <a:cubicBezTo>
                    <a:pt x="612" y="268"/>
                    <a:pt x="502" y="172"/>
                    <a:pt x="479" y="163"/>
                  </a:cubicBezTo>
                  <a:lnTo>
                    <a:pt x="479" y="129"/>
                  </a:lnTo>
                  <a:cubicBezTo>
                    <a:pt x="479" y="118"/>
                    <a:pt x="475" y="114"/>
                    <a:pt x="471" y="114"/>
                  </a:cubicBezTo>
                  <a:cubicBezTo>
                    <a:pt x="462" y="114"/>
                    <a:pt x="447" y="129"/>
                    <a:pt x="440" y="129"/>
                  </a:cubicBezTo>
                  <a:lnTo>
                    <a:pt x="383" y="129"/>
                  </a:lnTo>
                  <a:cubicBezTo>
                    <a:pt x="383" y="129"/>
                    <a:pt x="344" y="129"/>
                    <a:pt x="335" y="106"/>
                  </a:cubicBezTo>
                  <a:cubicBezTo>
                    <a:pt x="322" y="74"/>
                    <a:pt x="296" y="50"/>
                    <a:pt x="264" y="39"/>
                  </a:cubicBezTo>
                  <a:lnTo>
                    <a:pt x="264" y="1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4870;p108">
              <a:extLst>
                <a:ext uri="{FF2B5EF4-FFF2-40B4-BE49-F238E27FC236}">
                  <a16:creationId xmlns:a16="http://schemas.microsoft.com/office/drawing/2014/main" id="{898FF612-057A-E1B0-D622-F3CB4EED732F}"/>
                </a:ext>
              </a:extLst>
            </p:cNvPr>
            <p:cNvSpPr/>
            <p:nvPr/>
          </p:nvSpPr>
          <p:spPr>
            <a:xfrm>
              <a:off x="5536000" y="3010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4871;p108">
              <a:extLst>
                <a:ext uri="{FF2B5EF4-FFF2-40B4-BE49-F238E27FC236}">
                  <a16:creationId xmlns:a16="http://schemas.microsoft.com/office/drawing/2014/main" id="{285D348A-99D4-5F91-6EB5-DA6F00888812}"/>
                </a:ext>
              </a:extLst>
            </p:cNvPr>
            <p:cNvSpPr/>
            <p:nvPr/>
          </p:nvSpPr>
          <p:spPr>
            <a:xfrm>
              <a:off x="5535100" y="2998425"/>
              <a:ext cx="36025" cy="12600"/>
            </a:xfrm>
            <a:custGeom>
              <a:avLst/>
              <a:gdLst/>
              <a:ahLst/>
              <a:cxnLst/>
              <a:rect l="l" t="t" r="r" b="b"/>
              <a:pathLst>
                <a:path w="1441" h="504" extrusionOk="0">
                  <a:moveTo>
                    <a:pt x="22" y="1"/>
                  </a:moveTo>
                  <a:cubicBezTo>
                    <a:pt x="0" y="149"/>
                    <a:pt x="0" y="298"/>
                    <a:pt x="22" y="446"/>
                  </a:cubicBezTo>
                  <a:cubicBezTo>
                    <a:pt x="52" y="448"/>
                    <a:pt x="83" y="449"/>
                    <a:pt x="113" y="449"/>
                  </a:cubicBezTo>
                  <a:cubicBezTo>
                    <a:pt x="143" y="449"/>
                    <a:pt x="173" y="448"/>
                    <a:pt x="204" y="446"/>
                  </a:cubicBezTo>
                  <a:lnTo>
                    <a:pt x="256" y="446"/>
                  </a:lnTo>
                  <a:lnTo>
                    <a:pt x="428" y="493"/>
                  </a:lnTo>
                  <a:cubicBezTo>
                    <a:pt x="428" y="493"/>
                    <a:pt x="428" y="504"/>
                    <a:pt x="435" y="504"/>
                  </a:cubicBezTo>
                  <a:cubicBezTo>
                    <a:pt x="439" y="504"/>
                    <a:pt x="444" y="501"/>
                    <a:pt x="452" y="493"/>
                  </a:cubicBezTo>
                  <a:cubicBezTo>
                    <a:pt x="460" y="485"/>
                    <a:pt x="466" y="483"/>
                    <a:pt x="470" y="483"/>
                  </a:cubicBezTo>
                  <a:cubicBezTo>
                    <a:pt x="479" y="483"/>
                    <a:pt x="482" y="493"/>
                    <a:pt x="486" y="493"/>
                  </a:cubicBezTo>
                  <a:cubicBezTo>
                    <a:pt x="522" y="496"/>
                    <a:pt x="557" y="497"/>
                    <a:pt x="593" y="497"/>
                  </a:cubicBezTo>
                  <a:cubicBezTo>
                    <a:pt x="629" y="497"/>
                    <a:pt x="665" y="496"/>
                    <a:pt x="701" y="493"/>
                  </a:cubicBezTo>
                  <a:lnTo>
                    <a:pt x="701" y="470"/>
                  </a:lnTo>
                  <a:lnTo>
                    <a:pt x="724" y="504"/>
                  </a:lnTo>
                  <a:lnTo>
                    <a:pt x="767" y="504"/>
                  </a:lnTo>
                  <a:cubicBezTo>
                    <a:pt x="796" y="504"/>
                    <a:pt x="799" y="493"/>
                    <a:pt x="801" y="493"/>
                  </a:cubicBezTo>
                  <a:cubicBezTo>
                    <a:pt x="802" y="493"/>
                    <a:pt x="802" y="496"/>
                    <a:pt x="806" y="504"/>
                  </a:cubicBezTo>
                  <a:lnTo>
                    <a:pt x="905" y="504"/>
                  </a:lnTo>
                  <a:cubicBezTo>
                    <a:pt x="905" y="504"/>
                    <a:pt x="1016" y="475"/>
                    <a:pt x="1035" y="450"/>
                  </a:cubicBezTo>
                  <a:lnTo>
                    <a:pt x="1035" y="489"/>
                  </a:lnTo>
                  <a:cubicBezTo>
                    <a:pt x="1071" y="487"/>
                    <a:pt x="1106" y="485"/>
                    <a:pt x="1142" y="485"/>
                  </a:cubicBezTo>
                  <a:cubicBezTo>
                    <a:pt x="1178" y="485"/>
                    <a:pt x="1214" y="487"/>
                    <a:pt x="1250" y="489"/>
                  </a:cubicBezTo>
                  <a:lnTo>
                    <a:pt x="1250" y="455"/>
                  </a:lnTo>
                  <a:cubicBezTo>
                    <a:pt x="1250" y="455"/>
                    <a:pt x="1250" y="430"/>
                    <a:pt x="1266" y="430"/>
                  </a:cubicBezTo>
                  <a:cubicBezTo>
                    <a:pt x="1268" y="430"/>
                    <a:pt x="1270" y="430"/>
                    <a:pt x="1273" y="431"/>
                  </a:cubicBezTo>
                  <a:lnTo>
                    <a:pt x="1408" y="431"/>
                  </a:lnTo>
                  <a:cubicBezTo>
                    <a:pt x="1421" y="431"/>
                    <a:pt x="1440" y="30"/>
                    <a:pt x="1440" y="7"/>
                  </a:cubicBezTo>
                  <a:lnTo>
                    <a:pt x="1068" y="7"/>
                  </a:lnTo>
                  <a:cubicBezTo>
                    <a:pt x="1022" y="4"/>
                    <a:pt x="976" y="3"/>
                    <a:pt x="930" y="3"/>
                  </a:cubicBezTo>
                  <a:cubicBezTo>
                    <a:pt x="884" y="3"/>
                    <a:pt x="837" y="4"/>
                    <a:pt x="791" y="7"/>
                  </a:cubicBezTo>
                  <a:lnTo>
                    <a:pt x="714" y="7"/>
                  </a:lnTo>
                  <a:cubicBezTo>
                    <a:pt x="676" y="12"/>
                    <a:pt x="638" y="15"/>
                    <a:pt x="600" y="15"/>
                  </a:cubicBezTo>
                  <a:cubicBezTo>
                    <a:pt x="561" y="15"/>
                    <a:pt x="523" y="12"/>
                    <a:pt x="485" y="7"/>
                  </a:cubicBezTo>
                  <a:lnTo>
                    <a:pt x="232" y="7"/>
                  </a:lnTo>
                  <a:cubicBezTo>
                    <a:pt x="232" y="20"/>
                    <a:pt x="222" y="33"/>
                    <a:pt x="208" y="35"/>
                  </a:cubicBezTo>
                  <a:lnTo>
                    <a:pt x="22" y="35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4872;p108">
              <a:extLst>
                <a:ext uri="{FF2B5EF4-FFF2-40B4-BE49-F238E27FC236}">
                  <a16:creationId xmlns:a16="http://schemas.microsoft.com/office/drawing/2014/main" id="{BD3FD06B-AF16-753A-AA51-0FE8122D4861}"/>
                </a:ext>
              </a:extLst>
            </p:cNvPr>
            <p:cNvSpPr/>
            <p:nvPr/>
          </p:nvSpPr>
          <p:spPr>
            <a:xfrm>
              <a:off x="5503050" y="2970200"/>
              <a:ext cx="725" cy="75"/>
            </a:xfrm>
            <a:custGeom>
              <a:avLst/>
              <a:gdLst/>
              <a:ahLst/>
              <a:cxnLst/>
              <a:rect l="l" t="t" r="r" b="b"/>
              <a:pathLst>
                <a:path w="29" h="3" extrusionOk="0">
                  <a:moveTo>
                    <a:pt x="15" y="0"/>
                  </a:moveTo>
                  <a:cubicBezTo>
                    <a:pt x="10" y="0"/>
                    <a:pt x="5" y="1"/>
                    <a:pt x="0" y="3"/>
                  </a:cubicBezTo>
                  <a:lnTo>
                    <a:pt x="29" y="3"/>
                  </a:lnTo>
                  <a:cubicBezTo>
                    <a:pt x="24" y="1"/>
                    <a:pt x="19" y="0"/>
                    <a:pt x="15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4873;p108">
              <a:extLst>
                <a:ext uri="{FF2B5EF4-FFF2-40B4-BE49-F238E27FC236}">
                  <a16:creationId xmlns:a16="http://schemas.microsoft.com/office/drawing/2014/main" id="{5CA0EC27-219D-F2C4-EF1A-D53B980B3F54}"/>
                </a:ext>
              </a:extLst>
            </p:cNvPr>
            <p:cNvSpPr/>
            <p:nvPr/>
          </p:nvSpPr>
          <p:spPr>
            <a:xfrm>
              <a:off x="5499375" y="2947025"/>
              <a:ext cx="36600" cy="24000"/>
            </a:xfrm>
            <a:custGeom>
              <a:avLst/>
              <a:gdLst/>
              <a:ahLst/>
              <a:cxnLst/>
              <a:rect l="l" t="t" r="r" b="b"/>
              <a:pathLst>
                <a:path w="1464" h="960" extrusionOk="0">
                  <a:moveTo>
                    <a:pt x="1254" y="0"/>
                  </a:moveTo>
                  <a:cubicBezTo>
                    <a:pt x="1231" y="0"/>
                    <a:pt x="1254" y="33"/>
                    <a:pt x="1220" y="33"/>
                  </a:cubicBezTo>
                  <a:lnTo>
                    <a:pt x="1163" y="33"/>
                  </a:lnTo>
                  <a:lnTo>
                    <a:pt x="948" y="172"/>
                  </a:lnTo>
                  <a:cubicBezTo>
                    <a:pt x="891" y="205"/>
                    <a:pt x="772" y="267"/>
                    <a:pt x="714" y="305"/>
                  </a:cubicBezTo>
                  <a:cubicBezTo>
                    <a:pt x="695" y="318"/>
                    <a:pt x="686" y="322"/>
                    <a:pt x="681" y="322"/>
                  </a:cubicBezTo>
                  <a:cubicBezTo>
                    <a:pt x="672" y="322"/>
                    <a:pt x="683" y="305"/>
                    <a:pt x="676" y="305"/>
                  </a:cubicBezTo>
                  <a:lnTo>
                    <a:pt x="676" y="305"/>
                  </a:lnTo>
                  <a:lnTo>
                    <a:pt x="648" y="329"/>
                  </a:lnTo>
                  <a:cubicBezTo>
                    <a:pt x="581" y="365"/>
                    <a:pt x="509" y="390"/>
                    <a:pt x="434" y="401"/>
                  </a:cubicBezTo>
                  <a:cubicBezTo>
                    <a:pt x="434" y="425"/>
                    <a:pt x="396" y="401"/>
                    <a:pt x="382" y="434"/>
                  </a:cubicBezTo>
                  <a:cubicBezTo>
                    <a:pt x="382" y="434"/>
                    <a:pt x="252" y="468"/>
                    <a:pt x="233" y="477"/>
                  </a:cubicBezTo>
                  <a:lnTo>
                    <a:pt x="196" y="477"/>
                  </a:lnTo>
                  <a:cubicBezTo>
                    <a:pt x="204" y="488"/>
                    <a:pt x="204" y="503"/>
                    <a:pt x="196" y="515"/>
                  </a:cubicBezTo>
                  <a:cubicBezTo>
                    <a:pt x="184" y="529"/>
                    <a:pt x="171" y="541"/>
                    <a:pt x="158" y="552"/>
                  </a:cubicBezTo>
                  <a:lnTo>
                    <a:pt x="29" y="552"/>
                  </a:lnTo>
                  <a:lnTo>
                    <a:pt x="1" y="529"/>
                  </a:lnTo>
                  <a:lnTo>
                    <a:pt x="1" y="529"/>
                  </a:lnTo>
                  <a:cubicBezTo>
                    <a:pt x="13" y="677"/>
                    <a:pt x="48" y="821"/>
                    <a:pt x="106" y="959"/>
                  </a:cubicBezTo>
                  <a:cubicBezTo>
                    <a:pt x="171" y="955"/>
                    <a:pt x="237" y="943"/>
                    <a:pt x="301" y="925"/>
                  </a:cubicBezTo>
                  <a:cubicBezTo>
                    <a:pt x="318" y="915"/>
                    <a:pt x="335" y="907"/>
                    <a:pt x="354" y="901"/>
                  </a:cubicBezTo>
                  <a:cubicBezTo>
                    <a:pt x="422" y="876"/>
                    <a:pt x="495" y="863"/>
                    <a:pt x="569" y="863"/>
                  </a:cubicBezTo>
                  <a:cubicBezTo>
                    <a:pt x="572" y="863"/>
                    <a:pt x="575" y="863"/>
                    <a:pt x="578" y="863"/>
                  </a:cubicBezTo>
                  <a:lnTo>
                    <a:pt x="634" y="863"/>
                  </a:lnTo>
                  <a:cubicBezTo>
                    <a:pt x="712" y="848"/>
                    <a:pt x="788" y="825"/>
                    <a:pt x="859" y="792"/>
                  </a:cubicBezTo>
                  <a:lnTo>
                    <a:pt x="874" y="792"/>
                  </a:lnTo>
                  <a:cubicBezTo>
                    <a:pt x="885" y="782"/>
                    <a:pt x="888" y="779"/>
                    <a:pt x="890" y="779"/>
                  </a:cubicBezTo>
                  <a:lnTo>
                    <a:pt x="890" y="779"/>
                  </a:lnTo>
                  <a:cubicBezTo>
                    <a:pt x="893" y="779"/>
                    <a:pt x="888" y="792"/>
                    <a:pt x="915" y="792"/>
                  </a:cubicBezTo>
                  <a:cubicBezTo>
                    <a:pt x="955" y="792"/>
                    <a:pt x="922" y="763"/>
                    <a:pt x="943" y="763"/>
                  </a:cubicBezTo>
                  <a:cubicBezTo>
                    <a:pt x="945" y="763"/>
                    <a:pt x="947" y="763"/>
                    <a:pt x="949" y="764"/>
                  </a:cubicBezTo>
                  <a:cubicBezTo>
                    <a:pt x="949" y="764"/>
                    <a:pt x="973" y="764"/>
                    <a:pt x="949" y="740"/>
                  </a:cubicBezTo>
                  <a:cubicBezTo>
                    <a:pt x="941" y="732"/>
                    <a:pt x="941" y="729"/>
                    <a:pt x="944" y="729"/>
                  </a:cubicBezTo>
                  <a:lnTo>
                    <a:pt x="944" y="729"/>
                  </a:lnTo>
                  <a:cubicBezTo>
                    <a:pt x="949" y="729"/>
                    <a:pt x="965" y="740"/>
                    <a:pt x="949" y="740"/>
                  </a:cubicBezTo>
                  <a:lnTo>
                    <a:pt x="1011" y="740"/>
                  </a:lnTo>
                  <a:cubicBezTo>
                    <a:pt x="1028" y="738"/>
                    <a:pt x="1042" y="726"/>
                    <a:pt x="1050" y="712"/>
                  </a:cubicBezTo>
                  <a:cubicBezTo>
                    <a:pt x="1050" y="688"/>
                    <a:pt x="1140" y="630"/>
                    <a:pt x="1145" y="601"/>
                  </a:cubicBezTo>
                  <a:lnTo>
                    <a:pt x="1145" y="639"/>
                  </a:lnTo>
                  <a:cubicBezTo>
                    <a:pt x="1145" y="635"/>
                    <a:pt x="1316" y="534"/>
                    <a:pt x="1346" y="525"/>
                  </a:cubicBezTo>
                  <a:lnTo>
                    <a:pt x="1346" y="502"/>
                  </a:lnTo>
                  <a:lnTo>
                    <a:pt x="1346" y="468"/>
                  </a:lnTo>
                  <a:lnTo>
                    <a:pt x="1417" y="429"/>
                  </a:lnTo>
                  <a:cubicBezTo>
                    <a:pt x="1417" y="429"/>
                    <a:pt x="1455" y="401"/>
                    <a:pt x="1460" y="377"/>
                  </a:cubicBezTo>
                  <a:cubicBezTo>
                    <a:pt x="1463" y="352"/>
                    <a:pt x="1263" y="28"/>
                    <a:pt x="1254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4874;p108">
              <a:extLst>
                <a:ext uri="{FF2B5EF4-FFF2-40B4-BE49-F238E27FC236}">
                  <a16:creationId xmlns:a16="http://schemas.microsoft.com/office/drawing/2014/main" id="{A30BFAFB-E27A-4B87-6DE6-DBCE9DDC8440}"/>
                </a:ext>
              </a:extLst>
            </p:cNvPr>
            <p:cNvSpPr/>
            <p:nvPr/>
          </p:nvSpPr>
          <p:spPr>
            <a:xfrm>
              <a:off x="5494700" y="2931300"/>
              <a:ext cx="850" cy="175"/>
            </a:xfrm>
            <a:custGeom>
              <a:avLst/>
              <a:gdLst/>
              <a:ahLst/>
              <a:cxnLst/>
              <a:rect l="l" t="t" r="r" b="b"/>
              <a:pathLst>
                <a:path w="34" h="7" extrusionOk="0">
                  <a:moveTo>
                    <a:pt x="17" y="1"/>
                  </a:moveTo>
                  <a:cubicBezTo>
                    <a:pt x="11" y="1"/>
                    <a:pt x="5" y="3"/>
                    <a:pt x="0" y="7"/>
                  </a:cubicBezTo>
                  <a:lnTo>
                    <a:pt x="34" y="7"/>
                  </a:lnTo>
                  <a:cubicBezTo>
                    <a:pt x="29" y="3"/>
                    <a:pt x="23" y="1"/>
                    <a:pt x="17" y="1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4875;p108">
              <a:extLst>
                <a:ext uri="{FF2B5EF4-FFF2-40B4-BE49-F238E27FC236}">
                  <a16:creationId xmlns:a16="http://schemas.microsoft.com/office/drawing/2014/main" id="{6381F0B7-B76B-CBB2-E166-A0E2596822FA}"/>
                </a:ext>
              </a:extLst>
            </p:cNvPr>
            <p:cNvSpPr/>
            <p:nvPr/>
          </p:nvSpPr>
          <p:spPr>
            <a:xfrm>
              <a:off x="5488000" y="2895925"/>
              <a:ext cx="46000" cy="34375"/>
            </a:xfrm>
            <a:custGeom>
              <a:avLst/>
              <a:gdLst/>
              <a:ahLst/>
              <a:cxnLst/>
              <a:rect l="l" t="t" r="r" b="b"/>
              <a:pathLst>
                <a:path w="1840" h="1375" extrusionOk="0">
                  <a:moveTo>
                    <a:pt x="1566" y="1"/>
                  </a:moveTo>
                  <a:cubicBezTo>
                    <a:pt x="1561" y="1"/>
                    <a:pt x="1556" y="13"/>
                    <a:pt x="1571" y="13"/>
                  </a:cubicBezTo>
                  <a:cubicBezTo>
                    <a:pt x="1571" y="4"/>
                    <a:pt x="1569" y="1"/>
                    <a:pt x="1566" y="1"/>
                  </a:cubicBezTo>
                  <a:close/>
                  <a:moveTo>
                    <a:pt x="1274" y="968"/>
                  </a:moveTo>
                  <a:cubicBezTo>
                    <a:pt x="1273" y="968"/>
                    <a:pt x="1272" y="968"/>
                    <a:pt x="1271" y="968"/>
                  </a:cubicBezTo>
                  <a:cubicBezTo>
                    <a:pt x="1272" y="968"/>
                    <a:pt x="1273" y="968"/>
                    <a:pt x="1274" y="968"/>
                  </a:cubicBezTo>
                  <a:close/>
                  <a:moveTo>
                    <a:pt x="1548" y="13"/>
                  </a:moveTo>
                  <a:cubicBezTo>
                    <a:pt x="1547" y="36"/>
                    <a:pt x="1531" y="54"/>
                    <a:pt x="1509" y="56"/>
                  </a:cubicBezTo>
                  <a:lnTo>
                    <a:pt x="1438" y="56"/>
                  </a:lnTo>
                  <a:cubicBezTo>
                    <a:pt x="1395" y="90"/>
                    <a:pt x="1233" y="247"/>
                    <a:pt x="1184" y="281"/>
                  </a:cubicBezTo>
                  <a:cubicBezTo>
                    <a:pt x="1117" y="343"/>
                    <a:pt x="974" y="444"/>
                    <a:pt x="902" y="506"/>
                  </a:cubicBezTo>
                  <a:cubicBezTo>
                    <a:pt x="894" y="504"/>
                    <a:pt x="886" y="503"/>
                    <a:pt x="878" y="503"/>
                  </a:cubicBezTo>
                  <a:cubicBezTo>
                    <a:pt x="870" y="503"/>
                    <a:pt x="862" y="504"/>
                    <a:pt x="854" y="506"/>
                  </a:cubicBezTo>
                  <a:lnTo>
                    <a:pt x="816" y="538"/>
                  </a:lnTo>
                  <a:cubicBezTo>
                    <a:pt x="736" y="597"/>
                    <a:pt x="646" y="643"/>
                    <a:pt x="554" y="677"/>
                  </a:cubicBezTo>
                  <a:cubicBezTo>
                    <a:pt x="554" y="706"/>
                    <a:pt x="505" y="706"/>
                    <a:pt x="486" y="729"/>
                  </a:cubicBezTo>
                  <a:cubicBezTo>
                    <a:pt x="486" y="729"/>
                    <a:pt x="329" y="797"/>
                    <a:pt x="305" y="811"/>
                  </a:cubicBezTo>
                  <a:lnTo>
                    <a:pt x="257" y="811"/>
                  </a:lnTo>
                  <a:cubicBezTo>
                    <a:pt x="238" y="811"/>
                    <a:pt x="257" y="845"/>
                    <a:pt x="257" y="849"/>
                  </a:cubicBezTo>
                  <a:cubicBezTo>
                    <a:pt x="242" y="867"/>
                    <a:pt x="224" y="883"/>
                    <a:pt x="205" y="897"/>
                  </a:cubicBezTo>
                  <a:cubicBezTo>
                    <a:pt x="184" y="907"/>
                    <a:pt x="165" y="918"/>
                    <a:pt x="147" y="930"/>
                  </a:cubicBezTo>
                  <a:cubicBezTo>
                    <a:pt x="107" y="930"/>
                    <a:pt x="67" y="942"/>
                    <a:pt x="33" y="964"/>
                  </a:cubicBezTo>
                  <a:lnTo>
                    <a:pt x="0" y="964"/>
                  </a:lnTo>
                  <a:cubicBezTo>
                    <a:pt x="0" y="964"/>
                    <a:pt x="81" y="1322"/>
                    <a:pt x="162" y="1374"/>
                  </a:cubicBezTo>
                  <a:lnTo>
                    <a:pt x="186" y="1374"/>
                  </a:lnTo>
                  <a:cubicBezTo>
                    <a:pt x="271" y="1355"/>
                    <a:pt x="354" y="1328"/>
                    <a:pt x="434" y="1293"/>
                  </a:cubicBezTo>
                  <a:cubicBezTo>
                    <a:pt x="454" y="1278"/>
                    <a:pt x="475" y="1266"/>
                    <a:pt x="496" y="1256"/>
                  </a:cubicBezTo>
                  <a:lnTo>
                    <a:pt x="798" y="1244"/>
                  </a:lnTo>
                  <a:lnTo>
                    <a:pt x="832" y="1244"/>
                  </a:lnTo>
                  <a:cubicBezTo>
                    <a:pt x="866" y="1244"/>
                    <a:pt x="870" y="1244"/>
                    <a:pt x="870" y="1211"/>
                  </a:cubicBezTo>
                  <a:cubicBezTo>
                    <a:pt x="965" y="1172"/>
                    <a:pt x="1056" y="1124"/>
                    <a:pt x="1142" y="1068"/>
                  </a:cubicBezTo>
                  <a:lnTo>
                    <a:pt x="1156" y="1068"/>
                  </a:lnTo>
                  <a:cubicBezTo>
                    <a:pt x="1172" y="1052"/>
                    <a:pt x="1175" y="1049"/>
                    <a:pt x="1176" y="1049"/>
                  </a:cubicBezTo>
                  <a:cubicBezTo>
                    <a:pt x="1177" y="1049"/>
                    <a:pt x="1177" y="1050"/>
                    <a:pt x="1178" y="1050"/>
                  </a:cubicBezTo>
                  <a:cubicBezTo>
                    <a:pt x="1181" y="1050"/>
                    <a:pt x="1188" y="1048"/>
                    <a:pt x="1209" y="1034"/>
                  </a:cubicBezTo>
                  <a:cubicBezTo>
                    <a:pt x="1261" y="1000"/>
                    <a:pt x="1233" y="991"/>
                    <a:pt x="1247" y="991"/>
                  </a:cubicBezTo>
                  <a:lnTo>
                    <a:pt x="1271" y="991"/>
                  </a:lnTo>
                  <a:cubicBezTo>
                    <a:pt x="1295" y="991"/>
                    <a:pt x="1295" y="991"/>
                    <a:pt x="1271" y="968"/>
                  </a:cubicBezTo>
                  <a:cubicBezTo>
                    <a:pt x="1263" y="960"/>
                    <a:pt x="1264" y="957"/>
                    <a:pt x="1267" y="957"/>
                  </a:cubicBezTo>
                  <a:cubicBezTo>
                    <a:pt x="1273" y="957"/>
                    <a:pt x="1288" y="966"/>
                    <a:pt x="1274" y="968"/>
                  </a:cubicBezTo>
                  <a:lnTo>
                    <a:pt x="1274" y="968"/>
                  </a:lnTo>
                  <a:cubicBezTo>
                    <a:pt x="1292" y="966"/>
                    <a:pt x="1306" y="953"/>
                    <a:pt x="1309" y="935"/>
                  </a:cubicBezTo>
                  <a:lnTo>
                    <a:pt x="1342" y="935"/>
                  </a:lnTo>
                  <a:cubicBezTo>
                    <a:pt x="1359" y="922"/>
                    <a:pt x="1373" y="908"/>
                    <a:pt x="1385" y="892"/>
                  </a:cubicBezTo>
                  <a:cubicBezTo>
                    <a:pt x="1385" y="864"/>
                    <a:pt x="1495" y="777"/>
                    <a:pt x="1499" y="743"/>
                  </a:cubicBezTo>
                  <a:lnTo>
                    <a:pt x="1499" y="781"/>
                  </a:lnTo>
                  <a:lnTo>
                    <a:pt x="1733" y="590"/>
                  </a:lnTo>
                  <a:lnTo>
                    <a:pt x="1733" y="562"/>
                  </a:lnTo>
                  <a:lnTo>
                    <a:pt x="1705" y="562"/>
                  </a:lnTo>
                  <a:lnTo>
                    <a:pt x="1705" y="524"/>
                  </a:lnTo>
                  <a:lnTo>
                    <a:pt x="1786" y="453"/>
                  </a:lnTo>
                  <a:cubicBezTo>
                    <a:pt x="1786" y="453"/>
                    <a:pt x="1829" y="410"/>
                    <a:pt x="1835" y="380"/>
                  </a:cubicBezTo>
                  <a:cubicBezTo>
                    <a:pt x="1839" y="352"/>
                    <a:pt x="1591" y="61"/>
                    <a:pt x="1571" y="41"/>
                  </a:cubicBezTo>
                  <a:lnTo>
                    <a:pt x="1571" y="13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4876;p108">
              <a:extLst>
                <a:ext uri="{FF2B5EF4-FFF2-40B4-BE49-F238E27FC236}">
                  <a16:creationId xmlns:a16="http://schemas.microsoft.com/office/drawing/2014/main" id="{E6DA21DD-B0C9-A753-CA24-C655CEB7FD6B}"/>
                </a:ext>
              </a:extLst>
            </p:cNvPr>
            <p:cNvSpPr/>
            <p:nvPr/>
          </p:nvSpPr>
          <p:spPr>
            <a:xfrm>
              <a:off x="5485750" y="2875225"/>
              <a:ext cx="725" cy="200"/>
            </a:xfrm>
            <a:custGeom>
              <a:avLst/>
              <a:gdLst/>
              <a:ahLst/>
              <a:cxnLst/>
              <a:rect l="l" t="t" r="r" b="b"/>
              <a:pathLst>
                <a:path w="29" h="8" extrusionOk="0">
                  <a:moveTo>
                    <a:pt x="10" y="0"/>
                  </a:moveTo>
                  <a:cubicBezTo>
                    <a:pt x="6" y="0"/>
                    <a:pt x="2" y="1"/>
                    <a:pt x="0" y="4"/>
                  </a:cubicBezTo>
                  <a:cubicBezTo>
                    <a:pt x="5" y="7"/>
                    <a:pt x="9" y="8"/>
                    <a:pt x="14" y="8"/>
                  </a:cubicBezTo>
                  <a:cubicBezTo>
                    <a:pt x="19" y="8"/>
                    <a:pt x="24" y="7"/>
                    <a:pt x="28" y="4"/>
                  </a:cubicBezTo>
                  <a:cubicBezTo>
                    <a:pt x="28" y="4"/>
                    <a:pt x="18" y="0"/>
                    <a:pt x="10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4877;p108">
              <a:extLst>
                <a:ext uri="{FF2B5EF4-FFF2-40B4-BE49-F238E27FC236}">
                  <a16:creationId xmlns:a16="http://schemas.microsoft.com/office/drawing/2014/main" id="{6D6B1F85-C1A3-35EF-7169-6702074AF3D9}"/>
                </a:ext>
              </a:extLst>
            </p:cNvPr>
            <p:cNvSpPr/>
            <p:nvPr/>
          </p:nvSpPr>
          <p:spPr>
            <a:xfrm>
              <a:off x="5477250" y="2841175"/>
              <a:ext cx="39375" cy="34200"/>
            </a:xfrm>
            <a:custGeom>
              <a:avLst/>
              <a:gdLst/>
              <a:ahLst/>
              <a:cxnLst/>
              <a:rect l="l" t="t" r="r" b="b"/>
              <a:pathLst>
                <a:path w="1575" h="1368" extrusionOk="0">
                  <a:moveTo>
                    <a:pt x="1104" y="833"/>
                  </a:moveTo>
                  <a:cubicBezTo>
                    <a:pt x="1105" y="833"/>
                    <a:pt x="1106" y="833"/>
                    <a:pt x="1107" y="834"/>
                  </a:cubicBezTo>
                  <a:lnTo>
                    <a:pt x="1107" y="834"/>
                  </a:lnTo>
                  <a:lnTo>
                    <a:pt x="1099" y="840"/>
                  </a:lnTo>
                  <a:lnTo>
                    <a:pt x="1099" y="840"/>
                  </a:lnTo>
                  <a:cubicBezTo>
                    <a:pt x="1100" y="835"/>
                    <a:pt x="1102" y="833"/>
                    <a:pt x="1104" y="833"/>
                  </a:cubicBezTo>
                  <a:close/>
                  <a:moveTo>
                    <a:pt x="1351" y="1"/>
                  </a:moveTo>
                  <a:lnTo>
                    <a:pt x="1351" y="24"/>
                  </a:lnTo>
                  <a:cubicBezTo>
                    <a:pt x="1327" y="24"/>
                    <a:pt x="1351" y="58"/>
                    <a:pt x="1313" y="58"/>
                  </a:cubicBezTo>
                  <a:lnTo>
                    <a:pt x="1241" y="58"/>
                  </a:lnTo>
                  <a:cubicBezTo>
                    <a:pt x="1198" y="87"/>
                    <a:pt x="1040" y="225"/>
                    <a:pt x="997" y="254"/>
                  </a:cubicBezTo>
                  <a:cubicBezTo>
                    <a:pt x="908" y="320"/>
                    <a:pt x="825" y="393"/>
                    <a:pt x="744" y="469"/>
                  </a:cubicBezTo>
                  <a:lnTo>
                    <a:pt x="701" y="469"/>
                  </a:lnTo>
                  <a:lnTo>
                    <a:pt x="673" y="507"/>
                  </a:lnTo>
                  <a:cubicBezTo>
                    <a:pt x="605" y="569"/>
                    <a:pt x="530" y="620"/>
                    <a:pt x="448" y="660"/>
                  </a:cubicBezTo>
                  <a:cubicBezTo>
                    <a:pt x="448" y="689"/>
                    <a:pt x="410" y="693"/>
                    <a:pt x="396" y="718"/>
                  </a:cubicBezTo>
                  <a:cubicBezTo>
                    <a:pt x="396" y="718"/>
                    <a:pt x="262" y="804"/>
                    <a:pt x="243" y="828"/>
                  </a:cubicBezTo>
                  <a:cubicBezTo>
                    <a:pt x="243" y="835"/>
                    <a:pt x="243" y="838"/>
                    <a:pt x="241" y="838"/>
                  </a:cubicBezTo>
                  <a:cubicBezTo>
                    <a:pt x="239" y="838"/>
                    <a:pt x="230" y="828"/>
                    <a:pt x="204" y="828"/>
                  </a:cubicBezTo>
                  <a:cubicBezTo>
                    <a:pt x="212" y="841"/>
                    <a:pt x="212" y="857"/>
                    <a:pt x="204" y="870"/>
                  </a:cubicBezTo>
                  <a:cubicBezTo>
                    <a:pt x="204" y="870"/>
                    <a:pt x="181" y="913"/>
                    <a:pt x="167" y="924"/>
                  </a:cubicBezTo>
                  <a:cubicBezTo>
                    <a:pt x="154" y="937"/>
                    <a:pt x="139" y="949"/>
                    <a:pt x="123" y="961"/>
                  </a:cubicBezTo>
                  <a:cubicBezTo>
                    <a:pt x="114" y="966"/>
                    <a:pt x="57" y="986"/>
                    <a:pt x="33" y="1018"/>
                  </a:cubicBezTo>
                  <a:lnTo>
                    <a:pt x="0" y="1018"/>
                  </a:lnTo>
                  <a:cubicBezTo>
                    <a:pt x="0" y="1018"/>
                    <a:pt x="185" y="1334"/>
                    <a:pt x="272" y="1367"/>
                  </a:cubicBezTo>
                  <a:lnTo>
                    <a:pt x="296" y="1367"/>
                  </a:lnTo>
                  <a:cubicBezTo>
                    <a:pt x="359" y="1334"/>
                    <a:pt x="419" y="1295"/>
                    <a:pt x="477" y="1252"/>
                  </a:cubicBezTo>
                  <a:lnTo>
                    <a:pt x="525" y="1210"/>
                  </a:lnTo>
                  <a:cubicBezTo>
                    <a:pt x="591" y="1170"/>
                    <a:pt x="664" y="1143"/>
                    <a:pt x="740" y="1129"/>
                  </a:cubicBezTo>
                  <a:lnTo>
                    <a:pt x="741" y="1128"/>
                  </a:lnTo>
                  <a:lnTo>
                    <a:pt x="774" y="1128"/>
                  </a:lnTo>
                  <a:cubicBezTo>
                    <a:pt x="808" y="1128"/>
                    <a:pt x="802" y="1128"/>
                    <a:pt x="797" y="1094"/>
                  </a:cubicBezTo>
                  <a:cubicBezTo>
                    <a:pt x="871" y="1051"/>
                    <a:pt x="941" y="1003"/>
                    <a:pt x="1008" y="951"/>
                  </a:cubicBezTo>
                  <a:lnTo>
                    <a:pt x="1027" y="951"/>
                  </a:lnTo>
                  <a:cubicBezTo>
                    <a:pt x="1039" y="935"/>
                    <a:pt x="1040" y="932"/>
                    <a:pt x="1042" y="932"/>
                  </a:cubicBezTo>
                  <a:cubicBezTo>
                    <a:pt x="1042" y="932"/>
                    <a:pt x="1042" y="933"/>
                    <a:pt x="1043" y="933"/>
                  </a:cubicBezTo>
                  <a:cubicBezTo>
                    <a:pt x="1046" y="933"/>
                    <a:pt x="1050" y="930"/>
                    <a:pt x="1065" y="918"/>
                  </a:cubicBezTo>
                  <a:cubicBezTo>
                    <a:pt x="1104" y="884"/>
                    <a:pt x="1065" y="879"/>
                    <a:pt x="1099" y="874"/>
                  </a:cubicBezTo>
                  <a:lnTo>
                    <a:pt x="1099" y="863"/>
                  </a:lnTo>
                  <a:lnTo>
                    <a:pt x="1160" y="817"/>
                  </a:lnTo>
                  <a:lnTo>
                    <a:pt x="1194" y="780"/>
                  </a:lnTo>
                  <a:cubicBezTo>
                    <a:pt x="1194" y="755"/>
                    <a:pt x="1280" y="680"/>
                    <a:pt x="1280" y="650"/>
                  </a:cubicBezTo>
                  <a:lnTo>
                    <a:pt x="1280" y="689"/>
                  </a:lnTo>
                  <a:cubicBezTo>
                    <a:pt x="1342" y="632"/>
                    <a:pt x="1410" y="581"/>
                    <a:pt x="1481" y="536"/>
                  </a:cubicBezTo>
                  <a:lnTo>
                    <a:pt x="1457" y="512"/>
                  </a:lnTo>
                  <a:lnTo>
                    <a:pt x="1457" y="478"/>
                  </a:lnTo>
                  <a:lnTo>
                    <a:pt x="1528" y="427"/>
                  </a:lnTo>
                  <a:cubicBezTo>
                    <a:pt x="1528" y="427"/>
                    <a:pt x="1567" y="398"/>
                    <a:pt x="1571" y="373"/>
                  </a:cubicBezTo>
                  <a:cubicBezTo>
                    <a:pt x="1575" y="350"/>
                    <a:pt x="1366" y="24"/>
                    <a:pt x="1351" y="1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4878;p108">
              <a:extLst>
                <a:ext uri="{FF2B5EF4-FFF2-40B4-BE49-F238E27FC236}">
                  <a16:creationId xmlns:a16="http://schemas.microsoft.com/office/drawing/2014/main" id="{BB2E75C4-4866-3A29-F03A-7D914697F2F5}"/>
                </a:ext>
              </a:extLst>
            </p:cNvPr>
            <p:cNvSpPr/>
            <p:nvPr/>
          </p:nvSpPr>
          <p:spPr>
            <a:xfrm>
              <a:off x="5479650" y="2817350"/>
              <a:ext cx="1200" cy="75"/>
            </a:xfrm>
            <a:custGeom>
              <a:avLst/>
              <a:gdLst/>
              <a:ahLst/>
              <a:cxnLst/>
              <a:rect l="l" t="t" r="r" b="b"/>
              <a:pathLst>
                <a:path w="48" h="3" extrusionOk="0">
                  <a:moveTo>
                    <a:pt x="18" y="1"/>
                  </a:moveTo>
                  <a:cubicBezTo>
                    <a:pt x="10" y="1"/>
                    <a:pt x="3" y="1"/>
                    <a:pt x="0" y="3"/>
                  </a:cubicBezTo>
                  <a:lnTo>
                    <a:pt x="28" y="3"/>
                  </a:lnTo>
                  <a:cubicBezTo>
                    <a:pt x="48" y="3"/>
                    <a:pt x="33" y="1"/>
                    <a:pt x="18" y="1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4879;p108">
              <a:extLst>
                <a:ext uri="{FF2B5EF4-FFF2-40B4-BE49-F238E27FC236}">
                  <a16:creationId xmlns:a16="http://schemas.microsoft.com/office/drawing/2014/main" id="{00A0F42F-F387-75D2-CD2D-DB7C4BE0BC7B}"/>
                </a:ext>
              </a:extLst>
            </p:cNvPr>
            <p:cNvSpPr/>
            <p:nvPr/>
          </p:nvSpPr>
          <p:spPr>
            <a:xfrm>
              <a:off x="5471975" y="2786325"/>
              <a:ext cx="36925" cy="30400"/>
            </a:xfrm>
            <a:custGeom>
              <a:avLst/>
              <a:gdLst/>
              <a:ahLst/>
              <a:cxnLst/>
              <a:rect l="l" t="t" r="r" b="b"/>
              <a:pathLst>
                <a:path w="1477" h="1216" extrusionOk="0">
                  <a:moveTo>
                    <a:pt x="1270" y="1"/>
                  </a:moveTo>
                  <a:lnTo>
                    <a:pt x="1270" y="1"/>
                  </a:lnTo>
                  <a:cubicBezTo>
                    <a:pt x="1264" y="1"/>
                    <a:pt x="1259" y="11"/>
                    <a:pt x="1275" y="11"/>
                  </a:cubicBezTo>
                  <a:cubicBezTo>
                    <a:pt x="1275" y="3"/>
                    <a:pt x="1272" y="1"/>
                    <a:pt x="1270" y="1"/>
                  </a:cubicBezTo>
                  <a:close/>
                  <a:moveTo>
                    <a:pt x="1017" y="833"/>
                  </a:moveTo>
                  <a:lnTo>
                    <a:pt x="1017" y="833"/>
                  </a:lnTo>
                  <a:cubicBezTo>
                    <a:pt x="1015" y="834"/>
                    <a:pt x="1013" y="834"/>
                    <a:pt x="1013" y="834"/>
                  </a:cubicBezTo>
                  <a:cubicBezTo>
                    <a:pt x="1015" y="834"/>
                    <a:pt x="1016" y="834"/>
                    <a:pt x="1017" y="833"/>
                  </a:cubicBezTo>
                  <a:close/>
                  <a:moveTo>
                    <a:pt x="1275" y="11"/>
                  </a:moveTo>
                  <a:cubicBezTo>
                    <a:pt x="1275" y="31"/>
                    <a:pt x="1258" y="45"/>
                    <a:pt x="1240" y="45"/>
                  </a:cubicBezTo>
                  <a:cubicBezTo>
                    <a:pt x="1239" y="45"/>
                    <a:pt x="1238" y="45"/>
                    <a:pt x="1238" y="45"/>
                  </a:cubicBezTo>
                  <a:lnTo>
                    <a:pt x="1176" y="45"/>
                  </a:lnTo>
                  <a:cubicBezTo>
                    <a:pt x="1133" y="45"/>
                    <a:pt x="984" y="183"/>
                    <a:pt x="946" y="207"/>
                  </a:cubicBezTo>
                  <a:cubicBezTo>
                    <a:pt x="862" y="260"/>
                    <a:pt x="783" y="320"/>
                    <a:pt x="707" y="384"/>
                  </a:cubicBezTo>
                  <a:lnTo>
                    <a:pt x="665" y="384"/>
                  </a:lnTo>
                  <a:lnTo>
                    <a:pt x="640" y="417"/>
                  </a:lnTo>
                  <a:cubicBezTo>
                    <a:pt x="574" y="467"/>
                    <a:pt x="501" y="508"/>
                    <a:pt x="426" y="541"/>
                  </a:cubicBezTo>
                  <a:cubicBezTo>
                    <a:pt x="426" y="541"/>
                    <a:pt x="387" y="569"/>
                    <a:pt x="378" y="590"/>
                  </a:cubicBezTo>
                  <a:cubicBezTo>
                    <a:pt x="378" y="590"/>
                    <a:pt x="249" y="656"/>
                    <a:pt x="230" y="676"/>
                  </a:cubicBezTo>
                  <a:cubicBezTo>
                    <a:pt x="230" y="683"/>
                    <a:pt x="230" y="686"/>
                    <a:pt x="229" y="686"/>
                  </a:cubicBezTo>
                  <a:cubicBezTo>
                    <a:pt x="226" y="686"/>
                    <a:pt x="217" y="676"/>
                    <a:pt x="192" y="676"/>
                  </a:cubicBezTo>
                  <a:cubicBezTo>
                    <a:pt x="201" y="686"/>
                    <a:pt x="201" y="703"/>
                    <a:pt x="192" y="714"/>
                  </a:cubicBezTo>
                  <a:cubicBezTo>
                    <a:pt x="184" y="731"/>
                    <a:pt x="173" y="748"/>
                    <a:pt x="158" y="761"/>
                  </a:cubicBezTo>
                  <a:cubicBezTo>
                    <a:pt x="144" y="773"/>
                    <a:pt x="131" y="785"/>
                    <a:pt x="120" y="800"/>
                  </a:cubicBezTo>
                  <a:cubicBezTo>
                    <a:pt x="115" y="809"/>
                    <a:pt x="53" y="800"/>
                    <a:pt x="34" y="843"/>
                  </a:cubicBezTo>
                  <a:lnTo>
                    <a:pt x="1" y="843"/>
                  </a:lnTo>
                  <a:cubicBezTo>
                    <a:pt x="62" y="978"/>
                    <a:pt x="144" y="1104"/>
                    <a:pt x="244" y="1215"/>
                  </a:cubicBezTo>
                  <a:cubicBezTo>
                    <a:pt x="305" y="1194"/>
                    <a:pt x="362" y="1166"/>
                    <a:pt x="417" y="1130"/>
                  </a:cubicBezTo>
                  <a:lnTo>
                    <a:pt x="460" y="1096"/>
                  </a:lnTo>
                  <a:cubicBezTo>
                    <a:pt x="460" y="1096"/>
                    <a:pt x="684" y="1062"/>
                    <a:pt x="689" y="1062"/>
                  </a:cubicBezTo>
                  <a:lnTo>
                    <a:pt x="717" y="1062"/>
                  </a:lnTo>
                  <a:cubicBezTo>
                    <a:pt x="745" y="1062"/>
                    <a:pt x="745" y="1062"/>
                    <a:pt x="741" y="1034"/>
                  </a:cubicBezTo>
                  <a:cubicBezTo>
                    <a:pt x="809" y="1002"/>
                    <a:pt x="874" y="965"/>
                    <a:pt x="937" y="924"/>
                  </a:cubicBezTo>
                  <a:lnTo>
                    <a:pt x="946" y="924"/>
                  </a:lnTo>
                  <a:cubicBezTo>
                    <a:pt x="958" y="909"/>
                    <a:pt x="960" y="906"/>
                    <a:pt x="961" y="906"/>
                  </a:cubicBezTo>
                  <a:cubicBezTo>
                    <a:pt x="962" y="906"/>
                    <a:pt x="962" y="907"/>
                    <a:pt x="964" y="907"/>
                  </a:cubicBezTo>
                  <a:cubicBezTo>
                    <a:pt x="967" y="907"/>
                    <a:pt x="972" y="905"/>
                    <a:pt x="985" y="896"/>
                  </a:cubicBezTo>
                  <a:cubicBezTo>
                    <a:pt x="1023" y="868"/>
                    <a:pt x="985" y="857"/>
                    <a:pt x="1013" y="857"/>
                  </a:cubicBezTo>
                  <a:lnTo>
                    <a:pt x="1013" y="834"/>
                  </a:lnTo>
                  <a:cubicBezTo>
                    <a:pt x="1013" y="826"/>
                    <a:pt x="1016" y="823"/>
                    <a:pt x="1018" y="823"/>
                  </a:cubicBezTo>
                  <a:lnTo>
                    <a:pt x="1018" y="823"/>
                  </a:lnTo>
                  <a:cubicBezTo>
                    <a:pt x="1023" y="823"/>
                    <a:pt x="1028" y="832"/>
                    <a:pt x="1017" y="833"/>
                  </a:cubicBezTo>
                  <a:lnTo>
                    <a:pt x="1017" y="833"/>
                  </a:lnTo>
                  <a:cubicBezTo>
                    <a:pt x="1026" y="832"/>
                    <a:pt x="1047" y="828"/>
                    <a:pt x="1047" y="805"/>
                  </a:cubicBezTo>
                  <a:lnTo>
                    <a:pt x="1075" y="805"/>
                  </a:lnTo>
                  <a:cubicBezTo>
                    <a:pt x="1089" y="798"/>
                    <a:pt x="1101" y="786"/>
                    <a:pt x="1108" y="772"/>
                  </a:cubicBezTo>
                  <a:cubicBezTo>
                    <a:pt x="1108" y="748"/>
                    <a:pt x="1189" y="681"/>
                    <a:pt x="1194" y="653"/>
                  </a:cubicBezTo>
                  <a:lnTo>
                    <a:pt x="1194" y="690"/>
                  </a:lnTo>
                  <a:cubicBezTo>
                    <a:pt x="1255" y="645"/>
                    <a:pt x="1319" y="603"/>
                    <a:pt x="1386" y="566"/>
                  </a:cubicBezTo>
                  <a:lnTo>
                    <a:pt x="1362" y="538"/>
                  </a:lnTo>
                  <a:lnTo>
                    <a:pt x="1362" y="504"/>
                  </a:lnTo>
                  <a:lnTo>
                    <a:pt x="1433" y="465"/>
                  </a:lnTo>
                  <a:cubicBezTo>
                    <a:pt x="1433" y="465"/>
                    <a:pt x="1467" y="437"/>
                    <a:pt x="1472" y="412"/>
                  </a:cubicBezTo>
                  <a:cubicBezTo>
                    <a:pt x="1476" y="389"/>
                    <a:pt x="1290" y="54"/>
                    <a:pt x="1275" y="35"/>
                  </a:cubicBezTo>
                  <a:lnTo>
                    <a:pt x="1275" y="11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4880;p108">
              <a:extLst>
                <a:ext uri="{FF2B5EF4-FFF2-40B4-BE49-F238E27FC236}">
                  <a16:creationId xmlns:a16="http://schemas.microsoft.com/office/drawing/2014/main" id="{CB9A3533-BC81-8692-E826-32A3A1EC24B0}"/>
                </a:ext>
              </a:extLst>
            </p:cNvPr>
            <p:cNvSpPr/>
            <p:nvPr/>
          </p:nvSpPr>
          <p:spPr>
            <a:xfrm>
              <a:off x="5473650" y="2774000"/>
              <a:ext cx="725" cy="75"/>
            </a:xfrm>
            <a:custGeom>
              <a:avLst/>
              <a:gdLst/>
              <a:ahLst/>
              <a:cxnLst/>
              <a:rect l="l" t="t" r="r" b="b"/>
              <a:pathLst>
                <a:path w="29" h="3" extrusionOk="0">
                  <a:moveTo>
                    <a:pt x="10" y="0"/>
                  </a:moveTo>
                  <a:cubicBezTo>
                    <a:pt x="6" y="0"/>
                    <a:pt x="2" y="1"/>
                    <a:pt x="1" y="3"/>
                  </a:cubicBezTo>
                  <a:lnTo>
                    <a:pt x="29" y="3"/>
                  </a:lnTo>
                  <a:cubicBezTo>
                    <a:pt x="29" y="3"/>
                    <a:pt x="19" y="0"/>
                    <a:pt x="10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4881;p108">
              <a:extLst>
                <a:ext uri="{FF2B5EF4-FFF2-40B4-BE49-F238E27FC236}">
                  <a16:creationId xmlns:a16="http://schemas.microsoft.com/office/drawing/2014/main" id="{23BA06FC-3D74-55B7-EEBF-9A2692EA4081}"/>
                </a:ext>
              </a:extLst>
            </p:cNvPr>
            <p:cNvSpPr/>
            <p:nvPr/>
          </p:nvSpPr>
          <p:spPr>
            <a:xfrm>
              <a:off x="5474275" y="2774050"/>
              <a:ext cx="125" cy="25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1"/>
                  </a:moveTo>
                  <a:lnTo>
                    <a:pt x="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4882;p108">
              <a:extLst>
                <a:ext uri="{FF2B5EF4-FFF2-40B4-BE49-F238E27FC236}">
                  <a16:creationId xmlns:a16="http://schemas.microsoft.com/office/drawing/2014/main" id="{32699507-F14F-007D-CB45-F6258EDD2918}"/>
                </a:ext>
              </a:extLst>
            </p:cNvPr>
            <p:cNvSpPr/>
            <p:nvPr/>
          </p:nvSpPr>
          <p:spPr>
            <a:xfrm>
              <a:off x="5465375" y="2741550"/>
              <a:ext cx="38225" cy="32650"/>
            </a:xfrm>
            <a:custGeom>
              <a:avLst/>
              <a:gdLst/>
              <a:ahLst/>
              <a:cxnLst/>
              <a:rect l="l" t="t" r="r" b="b"/>
              <a:pathLst>
                <a:path w="1529" h="1306" extrusionOk="0">
                  <a:moveTo>
                    <a:pt x="1247" y="0"/>
                  </a:moveTo>
                  <a:cubicBezTo>
                    <a:pt x="1241" y="0"/>
                    <a:pt x="1236" y="11"/>
                    <a:pt x="1252" y="11"/>
                  </a:cubicBezTo>
                  <a:cubicBezTo>
                    <a:pt x="1252" y="3"/>
                    <a:pt x="1249" y="0"/>
                    <a:pt x="1247" y="0"/>
                  </a:cubicBezTo>
                  <a:close/>
                  <a:moveTo>
                    <a:pt x="1285" y="669"/>
                  </a:moveTo>
                  <a:lnTo>
                    <a:pt x="1285" y="669"/>
                  </a:lnTo>
                  <a:cubicBezTo>
                    <a:pt x="1282" y="672"/>
                    <a:pt x="1278" y="676"/>
                    <a:pt x="1275" y="680"/>
                  </a:cubicBezTo>
                  <a:cubicBezTo>
                    <a:pt x="1283" y="680"/>
                    <a:pt x="1286" y="675"/>
                    <a:pt x="1285" y="669"/>
                  </a:cubicBezTo>
                  <a:close/>
                  <a:moveTo>
                    <a:pt x="1227" y="11"/>
                  </a:moveTo>
                  <a:cubicBezTo>
                    <a:pt x="1204" y="11"/>
                    <a:pt x="1227" y="44"/>
                    <a:pt x="1195" y="49"/>
                  </a:cubicBezTo>
                  <a:lnTo>
                    <a:pt x="1137" y="49"/>
                  </a:lnTo>
                  <a:lnTo>
                    <a:pt x="936" y="254"/>
                  </a:lnTo>
                  <a:cubicBezTo>
                    <a:pt x="884" y="307"/>
                    <a:pt x="764" y="397"/>
                    <a:pt x="712" y="459"/>
                  </a:cubicBezTo>
                  <a:cubicBezTo>
                    <a:pt x="695" y="480"/>
                    <a:pt x="686" y="487"/>
                    <a:pt x="682" y="487"/>
                  </a:cubicBezTo>
                  <a:cubicBezTo>
                    <a:pt x="673" y="487"/>
                    <a:pt x="683" y="459"/>
                    <a:pt x="674" y="459"/>
                  </a:cubicBezTo>
                  <a:lnTo>
                    <a:pt x="674" y="459"/>
                  </a:lnTo>
                  <a:lnTo>
                    <a:pt x="646" y="493"/>
                  </a:lnTo>
                  <a:cubicBezTo>
                    <a:pt x="581" y="546"/>
                    <a:pt x="511" y="592"/>
                    <a:pt x="435" y="627"/>
                  </a:cubicBezTo>
                  <a:cubicBezTo>
                    <a:pt x="435" y="627"/>
                    <a:pt x="397" y="655"/>
                    <a:pt x="387" y="675"/>
                  </a:cubicBezTo>
                  <a:cubicBezTo>
                    <a:pt x="387" y="675"/>
                    <a:pt x="258" y="742"/>
                    <a:pt x="239" y="761"/>
                  </a:cubicBezTo>
                  <a:lnTo>
                    <a:pt x="201" y="761"/>
                  </a:lnTo>
                  <a:cubicBezTo>
                    <a:pt x="208" y="773"/>
                    <a:pt x="208" y="790"/>
                    <a:pt x="201" y="804"/>
                  </a:cubicBezTo>
                  <a:cubicBezTo>
                    <a:pt x="192" y="821"/>
                    <a:pt x="180" y="837"/>
                    <a:pt x="168" y="851"/>
                  </a:cubicBezTo>
                  <a:cubicBezTo>
                    <a:pt x="147" y="852"/>
                    <a:pt x="131" y="866"/>
                    <a:pt x="125" y="885"/>
                  </a:cubicBezTo>
                  <a:cubicBezTo>
                    <a:pt x="92" y="888"/>
                    <a:pt x="61" y="899"/>
                    <a:pt x="35" y="918"/>
                  </a:cubicBezTo>
                  <a:lnTo>
                    <a:pt x="1" y="918"/>
                  </a:lnTo>
                  <a:cubicBezTo>
                    <a:pt x="1" y="918"/>
                    <a:pt x="135" y="1257"/>
                    <a:pt x="216" y="1305"/>
                  </a:cubicBezTo>
                  <a:cubicBezTo>
                    <a:pt x="284" y="1284"/>
                    <a:pt x="350" y="1255"/>
                    <a:pt x="412" y="1220"/>
                  </a:cubicBezTo>
                  <a:lnTo>
                    <a:pt x="459" y="1181"/>
                  </a:lnTo>
                  <a:cubicBezTo>
                    <a:pt x="459" y="1181"/>
                    <a:pt x="753" y="1109"/>
                    <a:pt x="757" y="1109"/>
                  </a:cubicBezTo>
                  <a:lnTo>
                    <a:pt x="786" y="1109"/>
                  </a:lnTo>
                  <a:cubicBezTo>
                    <a:pt x="814" y="1109"/>
                    <a:pt x="820" y="1109"/>
                    <a:pt x="814" y="1076"/>
                  </a:cubicBezTo>
                  <a:cubicBezTo>
                    <a:pt x="891" y="1040"/>
                    <a:pt x="963" y="996"/>
                    <a:pt x="1028" y="942"/>
                  </a:cubicBezTo>
                  <a:lnTo>
                    <a:pt x="1043" y="942"/>
                  </a:lnTo>
                  <a:cubicBezTo>
                    <a:pt x="1053" y="926"/>
                    <a:pt x="1055" y="923"/>
                    <a:pt x="1056" y="923"/>
                  </a:cubicBezTo>
                  <a:cubicBezTo>
                    <a:pt x="1057" y="923"/>
                    <a:pt x="1057" y="924"/>
                    <a:pt x="1058" y="924"/>
                  </a:cubicBezTo>
                  <a:cubicBezTo>
                    <a:pt x="1061" y="924"/>
                    <a:pt x="1066" y="922"/>
                    <a:pt x="1080" y="909"/>
                  </a:cubicBezTo>
                  <a:cubicBezTo>
                    <a:pt x="1119" y="875"/>
                    <a:pt x="1080" y="871"/>
                    <a:pt x="1109" y="871"/>
                  </a:cubicBezTo>
                  <a:lnTo>
                    <a:pt x="1109" y="847"/>
                  </a:lnTo>
                  <a:cubicBezTo>
                    <a:pt x="1127" y="846"/>
                    <a:pt x="1139" y="830"/>
                    <a:pt x="1137" y="813"/>
                  </a:cubicBezTo>
                  <a:lnTo>
                    <a:pt x="1165" y="813"/>
                  </a:lnTo>
                  <a:cubicBezTo>
                    <a:pt x="1178" y="803"/>
                    <a:pt x="1188" y="789"/>
                    <a:pt x="1193" y="775"/>
                  </a:cubicBezTo>
                  <a:cubicBezTo>
                    <a:pt x="1193" y="775"/>
                    <a:pt x="1275" y="670"/>
                    <a:pt x="1275" y="641"/>
                  </a:cubicBezTo>
                  <a:cubicBezTo>
                    <a:pt x="1275" y="641"/>
                    <a:pt x="1285" y="657"/>
                    <a:pt x="1285" y="669"/>
                  </a:cubicBezTo>
                  <a:lnTo>
                    <a:pt x="1285" y="669"/>
                  </a:lnTo>
                  <a:cubicBezTo>
                    <a:pt x="1340" y="613"/>
                    <a:pt x="1396" y="561"/>
                    <a:pt x="1457" y="513"/>
                  </a:cubicBezTo>
                  <a:lnTo>
                    <a:pt x="1428" y="513"/>
                  </a:lnTo>
                  <a:lnTo>
                    <a:pt x="1428" y="479"/>
                  </a:lnTo>
                  <a:lnTo>
                    <a:pt x="1495" y="421"/>
                  </a:lnTo>
                  <a:cubicBezTo>
                    <a:pt x="1495" y="421"/>
                    <a:pt x="1529" y="388"/>
                    <a:pt x="1529" y="359"/>
                  </a:cubicBezTo>
                  <a:lnTo>
                    <a:pt x="1252" y="35"/>
                  </a:lnTo>
                  <a:lnTo>
                    <a:pt x="1252" y="11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4883;p108">
              <a:extLst>
                <a:ext uri="{FF2B5EF4-FFF2-40B4-BE49-F238E27FC236}">
                  <a16:creationId xmlns:a16="http://schemas.microsoft.com/office/drawing/2014/main" id="{4E4A5576-8AF7-E995-03E4-EC83E08B7756}"/>
                </a:ext>
              </a:extLst>
            </p:cNvPr>
            <p:cNvSpPr/>
            <p:nvPr/>
          </p:nvSpPr>
          <p:spPr>
            <a:xfrm>
              <a:off x="5476525" y="2734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4884;p108">
              <a:extLst>
                <a:ext uri="{FF2B5EF4-FFF2-40B4-BE49-F238E27FC236}">
                  <a16:creationId xmlns:a16="http://schemas.microsoft.com/office/drawing/2014/main" id="{60C5244F-B5D5-A89A-5133-6F3DF443B5B3}"/>
                </a:ext>
              </a:extLst>
            </p:cNvPr>
            <p:cNvSpPr/>
            <p:nvPr/>
          </p:nvSpPr>
          <p:spPr>
            <a:xfrm>
              <a:off x="5470800" y="2719250"/>
              <a:ext cx="19625" cy="16575"/>
            </a:xfrm>
            <a:custGeom>
              <a:avLst/>
              <a:gdLst/>
              <a:ahLst/>
              <a:cxnLst/>
              <a:rect l="l" t="t" r="r" b="b"/>
              <a:pathLst>
                <a:path w="785" h="663" extrusionOk="0">
                  <a:moveTo>
                    <a:pt x="1" y="243"/>
                  </a:moveTo>
                  <a:lnTo>
                    <a:pt x="1" y="267"/>
                  </a:lnTo>
                  <a:lnTo>
                    <a:pt x="7" y="267"/>
                  </a:lnTo>
                  <a:cubicBezTo>
                    <a:pt x="5" y="259"/>
                    <a:pt x="3" y="251"/>
                    <a:pt x="1" y="243"/>
                  </a:cubicBezTo>
                  <a:close/>
                  <a:moveTo>
                    <a:pt x="632" y="1"/>
                  </a:moveTo>
                  <a:lnTo>
                    <a:pt x="497" y="67"/>
                  </a:lnTo>
                  <a:cubicBezTo>
                    <a:pt x="449" y="88"/>
                    <a:pt x="403" y="111"/>
                    <a:pt x="359" y="139"/>
                  </a:cubicBezTo>
                  <a:lnTo>
                    <a:pt x="335" y="139"/>
                  </a:lnTo>
                  <a:cubicBezTo>
                    <a:pt x="296" y="160"/>
                    <a:pt x="254" y="171"/>
                    <a:pt x="211" y="172"/>
                  </a:cubicBezTo>
                  <a:lnTo>
                    <a:pt x="182" y="172"/>
                  </a:lnTo>
                  <a:cubicBezTo>
                    <a:pt x="182" y="172"/>
                    <a:pt x="111" y="172"/>
                    <a:pt x="101" y="200"/>
                  </a:cubicBezTo>
                  <a:lnTo>
                    <a:pt x="77" y="200"/>
                  </a:lnTo>
                  <a:cubicBezTo>
                    <a:pt x="54" y="200"/>
                    <a:pt x="77" y="229"/>
                    <a:pt x="77" y="234"/>
                  </a:cubicBezTo>
                  <a:lnTo>
                    <a:pt x="77" y="267"/>
                  </a:lnTo>
                  <a:lnTo>
                    <a:pt x="7" y="267"/>
                  </a:lnTo>
                  <a:cubicBezTo>
                    <a:pt x="47" y="401"/>
                    <a:pt x="95" y="532"/>
                    <a:pt x="154" y="659"/>
                  </a:cubicBezTo>
                  <a:cubicBezTo>
                    <a:pt x="170" y="661"/>
                    <a:pt x="187" y="662"/>
                    <a:pt x="204" y="662"/>
                  </a:cubicBezTo>
                  <a:cubicBezTo>
                    <a:pt x="221" y="662"/>
                    <a:pt x="238" y="661"/>
                    <a:pt x="255" y="659"/>
                  </a:cubicBezTo>
                  <a:lnTo>
                    <a:pt x="278" y="659"/>
                  </a:lnTo>
                  <a:cubicBezTo>
                    <a:pt x="278" y="659"/>
                    <a:pt x="440" y="587"/>
                    <a:pt x="450" y="587"/>
                  </a:cubicBezTo>
                  <a:cubicBezTo>
                    <a:pt x="450" y="587"/>
                    <a:pt x="450" y="587"/>
                    <a:pt x="450" y="587"/>
                  </a:cubicBezTo>
                  <a:cubicBezTo>
                    <a:pt x="488" y="581"/>
                    <a:pt x="528" y="570"/>
                    <a:pt x="564" y="554"/>
                  </a:cubicBezTo>
                  <a:lnTo>
                    <a:pt x="588" y="554"/>
                  </a:lnTo>
                  <a:cubicBezTo>
                    <a:pt x="588" y="554"/>
                    <a:pt x="635" y="501"/>
                    <a:pt x="635" y="477"/>
                  </a:cubicBezTo>
                  <a:lnTo>
                    <a:pt x="635" y="516"/>
                  </a:lnTo>
                  <a:cubicBezTo>
                    <a:pt x="671" y="499"/>
                    <a:pt x="707" y="484"/>
                    <a:pt x="745" y="473"/>
                  </a:cubicBezTo>
                  <a:lnTo>
                    <a:pt x="745" y="473"/>
                  </a:lnTo>
                  <a:cubicBezTo>
                    <a:pt x="745" y="481"/>
                    <a:pt x="745" y="489"/>
                    <a:pt x="746" y="496"/>
                  </a:cubicBezTo>
                  <a:lnTo>
                    <a:pt x="746" y="473"/>
                  </a:lnTo>
                  <a:cubicBezTo>
                    <a:pt x="746" y="473"/>
                    <a:pt x="746" y="473"/>
                    <a:pt x="745" y="473"/>
                  </a:cubicBezTo>
                  <a:lnTo>
                    <a:pt x="745" y="473"/>
                  </a:lnTo>
                  <a:cubicBezTo>
                    <a:pt x="746" y="471"/>
                    <a:pt x="746" y="470"/>
                    <a:pt x="746" y="468"/>
                  </a:cubicBezTo>
                  <a:lnTo>
                    <a:pt x="746" y="440"/>
                  </a:lnTo>
                  <a:lnTo>
                    <a:pt x="784" y="440"/>
                  </a:lnTo>
                  <a:lnTo>
                    <a:pt x="784" y="407"/>
                  </a:lnTo>
                  <a:cubicBezTo>
                    <a:pt x="784" y="373"/>
                    <a:pt x="665" y="24"/>
                    <a:pt x="654" y="1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4885;p108">
              <a:extLst>
                <a:ext uri="{FF2B5EF4-FFF2-40B4-BE49-F238E27FC236}">
                  <a16:creationId xmlns:a16="http://schemas.microsoft.com/office/drawing/2014/main" id="{BF3A1FBB-2E52-10FD-7934-E80E39C713D1}"/>
                </a:ext>
              </a:extLst>
            </p:cNvPr>
            <p:cNvSpPr/>
            <p:nvPr/>
          </p:nvSpPr>
          <p:spPr>
            <a:xfrm>
              <a:off x="5361275" y="2448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4886;p108">
              <a:extLst>
                <a:ext uri="{FF2B5EF4-FFF2-40B4-BE49-F238E27FC236}">
                  <a16:creationId xmlns:a16="http://schemas.microsoft.com/office/drawing/2014/main" id="{3497A7B4-2C7A-80D3-4A51-F0B3DB2C83BA}"/>
                </a:ext>
              </a:extLst>
            </p:cNvPr>
            <p:cNvSpPr/>
            <p:nvPr/>
          </p:nvSpPr>
          <p:spPr>
            <a:xfrm>
              <a:off x="5357125" y="2427125"/>
              <a:ext cx="34250" cy="22150"/>
            </a:xfrm>
            <a:custGeom>
              <a:avLst/>
              <a:gdLst/>
              <a:ahLst/>
              <a:cxnLst/>
              <a:rect l="l" t="t" r="r" b="b"/>
              <a:pathLst>
                <a:path w="1370" h="886" extrusionOk="0">
                  <a:moveTo>
                    <a:pt x="1135" y="1"/>
                  </a:moveTo>
                  <a:lnTo>
                    <a:pt x="901" y="106"/>
                  </a:lnTo>
                  <a:cubicBezTo>
                    <a:pt x="844" y="134"/>
                    <a:pt x="715" y="183"/>
                    <a:pt x="653" y="221"/>
                  </a:cubicBezTo>
                  <a:lnTo>
                    <a:pt x="672" y="221"/>
                  </a:lnTo>
                  <a:lnTo>
                    <a:pt x="644" y="245"/>
                  </a:lnTo>
                  <a:cubicBezTo>
                    <a:pt x="576" y="279"/>
                    <a:pt x="504" y="301"/>
                    <a:pt x="429" y="312"/>
                  </a:cubicBezTo>
                  <a:cubicBezTo>
                    <a:pt x="429" y="335"/>
                    <a:pt x="391" y="312"/>
                    <a:pt x="376" y="345"/>
                  </a:cubicBezTo>
                  <a:cubicBezTo>
                    <a:pt x="376" y="345"/>
                    <a:pt x="252" y="378"/>
                    <a:pt x="233" y="393"/>
                  </a:cubicBezTo>
                  <a:lnTo>
                    <a:pt x="194" y="393"/>
                  </a:lnTo>
                  <a:cubicBezTo>
                    <a:pt x="202" y="404"/>
                    <a:pt x="202" y="420"/>
                    <a:pt x="194" y="431"/>
                  </a:cubicBezTo>
                  <a:cubicBezTo>
                    <a:pt x="183" y="445"/>
                    <a:pt x="171" y="457"/>
                    <a:pt x="157" y="470"/>
                  </a:cubicBezTo>
                  <a:lnTo>
                    <a:pt x="110" y="470"/>
                  </a:lnTo>
                  <a:cubicBezTo>
                    <a:pt x="97" y="464"/>
                    <a:pt x="83" y="461"/>
                    <a:pt x="69" y="461"/>
                  </a:cubicBezTo>
                  <a:cubicBezTo>
                    <a:pt x="55" y="461"/>
                    <a:pt x="41" y="464"/>
                    <a:pt x="28" y="470"/>
                  </a:cubicBezTo>
                  <a:lnTo>
                    <a:pt x="0" y="470"/>
                  </a:lnTo>
                  <a:cubicBezTo>
                    <a:pt x="35" y="614"/>
                    <a:pt x="88" y="753"/>
                    <a:pt x="158" y="885"/>
                  </a:cubicBezTo>
                  <a:cubicBezTo>
                    <a:pt x="217" y="879"/>
                    <a:pt x="275" y="864"/>
                    <a:pt x="330" y="842"/>
                  </a:cubicBezTo>
                  <a:lnTo>
                    <a:pt x="377" y="818"/>
                  </a:lnTo>
                  <a:cubicBezTo>
                    <a:pt x="377" y="818"/>
                    <a:pt x="513" y="797"/>
                    <a:pt x="540" y="797"/>
                  </a:cubicBezTo>
                  <a:cubicBezTo>
                    <a:pt x="543" y="797"/>
                    <a:pt x="544" y="797"/>
                    <a:pt x="545" y="797"/>
                  </a:cubicBezTo>
                  <a:cubicBezTo>
                    <a:pt x="545" y="797"/>
                    <a:pt x="573" y="797"/>
                    <a:pt x="573" y="773"/>
                  </a:cubicBezTo>
                  <a:cubicBezTo>
                    <a:pt x="641" y="760"/>
                    <a:pt x="708" y="738"/>
                    <a:pt x="773" y="711"/>
                  </a:cubicBezTo>
                  <a:lnTo>
                    <a:pt x="787" y="711"/>
                  </a:lnTo>
                  <a:cubicBezTo>
                    <a:pt x="797" y="702"/>
                    <a:pt x="800" y="699"/>
                    <a:pt x="801" y="699"/>
                  </a:cubicBezTo>
                  <a:lnTo>
                    <a:pt x="801" y="699"/>
                  </a:lnTo>
                  <a:cubicBezTo>
                    <a:pt x="804" y="699"/>
                    <a:pt x="800" y="711"/>
                    <a:pt x="826" y="711"/>
                  </a:cubicBezTo>
                  <a:cubicBezTo>
                    <a:pt x="863" y="711"/>
                    <a:pt x="826" y="683"/>
                    <a:pt x="854" y="683"/>
                  </a:cubicBezTo>
                  <a:lnTo>
                    <a:pt x="916" y="683"/>
                  </a:lnTo>
                  <a:cubicBezTo>
                    <a:pt x="930" y="680"/>
                    <a:pt x="941" y="671"/>
                    <a:pt x="949" y="659"/>
                  </a:cubicBezTo>
                  <a:cubicBezTo>
                    <a:pt x="949" y="659"/>
                    <a:pt x="1040" y="597"/>
                    <a:pt x="1045" y="569"/>
                  </a:cubicBezTo>
                  <a:lnTo>
                    <a:pt x="1045" y="607"/>
                  </a:lnTo>
                  <a:cubicBezTo>
                    <a:pt x="1108" y="579"/>
                    <a:pt x="1174" y="554"/>
                    <a:pt x="1240" y="535"/>
                  </a:cubicBezTo>
                  <a:lnTo>
                    <a:pt x="1240" y="507"/>
                  </a:lnTo>
                  <a:lnTo>
                    <a:pt x="1240" y="479"/>
                  </a:lnTo>
                  <a:lnTo>
                    <a:pt x="1313" y="479"/>
                  </a:lnTo>
                  <a:cubicBezTo>
                    <a:pt x="1335" y="479"/>
                    <a:pt x="1354" y="463"/>
                    <a:pt x="1360" y="440"/>
                  </a:cubicBezTo>
                  <a:cubicBezTo>
                    <a:pt x="1369" y="402"/>
                    <a:pt x="1250" y="54"/>
                    <a:pt x="1240" y="25"/>
                  </a:cubicBezTo>
                  <a:lnTo>
                    <a:pt x="1240" y="1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4887;p108">
              <a:extLst>
                <a:ext uri="{FF2B5EF4-FFF2-40B4-BE49-F238E27FC236}">
                  <a16:creationId xmlns:a16="http://schemas.microsoft.com/office/drawing/2014/main" id="{1BA0860A-2E8A-0E0E-DD75-EB9D8DB5ED8D}"/>
                </a:ext>
              </a:extLst>
            </p:cNvPr>
            <p:cNvSpPr/>
            <p:nvPr/>
          </p:nvSpPr>
          <p:spPr>
            <a:xfrm>
              <a:off x="5334225" y="2397525"/>
              <a:ext cx="27200" cy="28025"/>
            </a:xfrm>
            <a:custGeom>
              <a:avLst/>
              <a:gdLst/>
              <a:ahLst/>
              <a:cxnLst/>
              <a:rect l="l" t="t" r="r" b="b"/>
              <a:pathLst>
                <a:path w="1088" h="1121" extrusionOk="0">
                  <a:moveTo>
                    <a:pt x="795" y="0"/>
                  </a:moveTo>
                  <a:lnTo>
                    <a:pt x="792" y="17"/>
                  </a:lnTo>
                  <a:lnTo>
                    <a:pt x="792" y="17"/>
                  </a:lnTo>
                  <a:cubicBezTo>
                    <a:pt x="795" y="9"/>
                    <a:pt x="795" y="0"/>
                    <a:pt x="795" y="0"/>
                  </a:cubicBezTo>
                  <a:close/>
                  <a:moveTo>
                    <a:pt x="930" y="580"/>
                  </a:moveTo>
                  <a:cubicBezTo>
                    <a:pt x="927" y="584"/>
                    <a:pt x="923" y="588"/>
                    <a:pt x="920" y="592"/>
                  </a:cubicBezTo>
                  <a:cubicBezTo>
                    <a:pt x="929" y="592"/>
                    <a:pt x="931" y="587"/>
                    <a:pt x="930" y="580"/>
                  </a:cubicBezTo>
                  <a:close/>
                  <a:moveTo>
                    <a:pt x="792" y="17"/>
                  </a:moveTo>
                  <a:lnTo>
                    <a:pt x="792" y="17"/>
                  </a:lnTo>
                  <a:cubicBezTo>
                    <a:pt x="789" y="26"/>
                    <a:pt x="783" y="34"/>
                    <a:pt x="772" y="34"/>
                  </a:cubicBezTo>
                  <a:lnTo>
                    <a:pt x="748" y="34"/>
                  </a:lnTo>
                  <a:cubicBezTo>
                    <a:pt x="720" y="34"/>
                    <a:pt x="628" y="163"/>
                    <a:pt x="600" y="191"/>
                  </a:cubicBezTo>
                  <a:cubicBezTo>
                    <a:pt x="547" y="245"/>
                    <a:pt x="497" y="303"/>
                    <a:pt x="452" y="363"/>
                  </a:cubicBezTo>
                  <a:lnTo>
                    <a:pt x="419" y="363"/>
                  </a:lnTo>
                  <a:lnTo>
                    <a:pt x="419" y="391"/>
                  </a:lnTo>
                  <a:cubicBezTo>
                    <a:pt x="380" y="441"/>
                    <a:pt x="330" y="481"/>
                    <a:pt x="276" y="511"/>
                  </a:cubicBezTo>
                  <a:cubicBezTo>
                    <a:pt x="263" y="525"/>
                    <a:pt x="254" y="541"/>
                    <a:pt x="247" y="558"/>
                  </a:cubicBezTo>
                  <a:cubicBezTo>
                    <a:pt x="247" y="558"/>
                    <a:pt x="156" y="626"/>
                    <a:pt x="147" y="645"/>
                  </a:cubicBezTo>
                  <a:lnTo>
                    <a:pt x="119" y="645"/>
                  </a:lnTo>
                  <a:cubicBezTo>
                    <a:pt x="124" y="656"/>
                    <a:pt x="124" y="671"/>
                    <a:pt x="119" y="682"/>
                  </a:cubicBezTo>
                  <a:lnTo>
                    <a:pt x="119" y="725"/>
                  </a:lnTo>
                  <a:lnTo>
                    <a:pt x="90" y="759"/>
                  </a:lnTo>
                  <a:cubicBezTo>
                    <a:pt x="62" y="792"/>
                    <a:pt x="43" y="759"/>
                    <a:pt x="33" y="801"/>
                  </a:cubicBezTo>
                  <a:lnTo>
                    <a:pt x="0" y="801"/>
                  </a:lnTo>
                  <a:cubicBezTo>
                    <a:pt x="89" y="918"/>
                    <a:pt x="192" y="1026"/>
                    <a:pt x="305" y="1121"/>
                  </a:cubicBezTo>
                  <a:cubicBezTo>
                    <a:pt x="348" y="1096"/>
                    <a:pt x="388" y="1067"/>
                    <a:pt x="425" y="1035"/>
                  </a:cubicBezTo>
                  <a:lnTo>
                    <a:pt x="449" y="1002"/>
                  </a:lnTo>
                  <a:cubicBezTo>
                    <a:pt x="449" y="1002"/>
                    <a:pt x="620" y="896"/>
                    <a:pt x="634" y="891"/>
                  </a:cubicBezTo>
                  <a:lnTo>
                    <a:pt x="634" y="891"/>
                  </a:lnTo>
                  <a:lnTo>
                    <a:pt x="634" y="892"/>
                  </a:lnTo>
                  <a:lnTo>
                    <a:pt x="662" y="892"/>
                  </a:lnTo>
                  <a:cubicBezTo>
                    <a:pt x="690" y="892"/>
                    <a:pt x="662" y="892"/>
                    <a:pt x="662" y="864"/>
                  </a:cubicBezTo>
                  <a:cubicBezTo>
                    <a:pt x="709" y="831"/>
                    <a:pt x="755" y="794"/>
                    <a:pt x="795" y="753"/>
                  </a:cubicBezTo>
                  <a:lnTo>
                    <a:pt x="834" y="753"/>
                  </a:lnTo>
                  <a:cubicBezTo>
                    <a:pt x="834" y="742"/>
                    <a:pt x="834" y="740"/>
                    <a:pt x="835" y="740"/>
                  </a:cubicBezTo>
                  <a:cubicBezTo>
                    <a:pt x="836" y="740"/>
                    <a:pt x="838" y="740"/>
                    <a:pt x="839" y="740"/>
                  </a:cubicBezTo>
                  <a:cubicBezTo>
                    <a:pt x="843" y="740"/>
                    <a:pt x="849" y="739"/>
                    <a:pt x="857" y="730"/>
                  </a:cubicBezTo>
                  <a:cubicBezTo>
                    <a:pt x="882" y="706"/>
                    <a:pt x="857" y="697"/>
                    <a:pt x="857" y="697"/>
                  </a:cubicBezTo>
                  <a:lnTo>
                    <a:pt x="882" y="697"/>
                  </a:lnTo>
                  <a:lnTo>
                    <a:pt x="882" y="669"/>
                  </a:lnTo>
                  <a:cubicBezTo>
                    <a:pt x="882" y="644"/>
                    <a:pt x="924" y="587"/>
                    <a:pt x="920" y="558"/>
                  </a:cubicBezTo>
                  <a:lnTo>
                    <a:pt x="920" y="558"/>
                  </a:lnTo>
                  <a:cubicBezTo>
                    <a:pt x="920" y="558"/>
                    <a:pt x="929" y="571"/>
                    <a:pt x="930" y="580"/>
                  </a:cubicBezTo>
                  <a:lnTo>
                    <a:pt x="930" y="580"/>
                  </a:lnTo>
                  <a:cubicBezTo>
                    <a:pt x="967" y="542"/>
                    <a:pt x="1005" y="506"/>
                    <a:pt x="1044" y="472"/>
                  </a:cubicBezTo>
                  <a:lnTo>
                    <a:pt x="1016" y="472"/>
                  </a:lnTo>
                  <a:lnTo>
                    <a:pt x="1016" y="439"/>
                  </a:lnTo>
                  <a:cubicBezTo>
                    <a:pt x="1034" y="429"/>
                    <a:pt x="1049" y="416"/>
                    <a:pt x="1064" y="401"/>
                  </a:cubicBezTo>
                  <a:cubicBezTo>
                    <a:pt x="1064" y="401"/>
                    <a:pt x="1088" y="401"/>
                    <a:pt x="1064" y="358"/>
                  </a:cubicBezTo>
                  <a:cubicBezTo>
                    <a:pt x="1039" y="316"/>
                    <a:pt x="816" y="43"/>
                    <a:pt x="795" y="24"/>
                  </a:cubicBezTo>
                  <a:lnTo>
                    <a:pt x="663" y="738"/>
                  </a:lnTo>
                  <a:lnTo>
                    <a:pt x="792" y="17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4888;p108">
              <a:extLst>
                <a:ext uri="{FF2B5EF4-FFF2-40B4-BE49-F238E27FC236}">
                  <a16:creationId xmlns:a16="http://schemas.microsoft.com/office/drawing/2014/main" id="{2BB39726-DBAC-0AF6-D8BA-0960CE8AFFDB}"/>
                </a:ext>
              </a:extLst>
            </p:cNvPr>
            <p:cNvSpPr/>
            <p:nvPr/>
          </p:nvSpPr>
          <p:spPr>
            <a:xfrm>
              <a:off x="4767500" y="2712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4889;p108">
              <a:extLst>
                <a:ext uri="{FF2B5EF4-FFF2-40B4-BE49-F238E27FC236}">
                  <a16:creationId xmlns:a16="http://schemas.microsoft.com/office/drawing/2014/main" id="{B8D0BA62-019C-B5AF-FF1A-E99EFD89701D}"/>
                </a:ext>
              </a:extLst>
            </p:cNvPr>
            <p:cNvSpPr/>
            <p:nvPr/>
          </p:nvSpPr>
          <p:spPr>
            <a:xfrm>
              <a:off x="4767300" y="2699775"/>
              <a:ext cx="30400" cy="15775"/>
            </a:xfrm>
            <a:custGeom>
              <a:avLst/>
              <a:gdLst/>
              <a:ahLst/>
              <a:cxnLst/>
              <a:rect l="l" t="t" r="r" b="b"/>
              <a:pathLst>
                <a:path w="1216" h="631" extrusionOk="0">
                  <a:moveTo>
                    <a:pt x="1092" y="502"/>
                  </a:moveTo>
                  <a:lnTo>
                    <a:pt x="1092" y="525"/>
                  </a:lnTo>
                  <a:cubicBezTo>
                    <a:pt x="1092" y="525"/>
                    <a:pt x="1116" y="502"/>
                    <a:pt x="1092" y="502"/>
                  </a:cubicBezTo>
                  <a:close/>
                  <a:moveTo>
                    <a:pt x="1015" y="0"/>
                  </a:moveTo>
                  <a:lnTo>
                    <a:pt x="824" y="77"/>
                  </a:lnTo>
                  <a:cubicBezTo>
                    <a:pt x="772" y="77"/>
                    <a:pt x="667" y="115"/>
                    <a:pt x="614" y="139"/>
                  </a:cubicBezTo>
                  <a:cubicBezTo>
                    <a:pt x="608" y="137"/>
                    <a:pt x="603" y="136"/>
                    <a:pt x="597" y="136"/>
                  </a:cubicBezTo>
                  <a:cubicBezTo>
                    <a:pt x="591" y="136"/>
                    <a:pt x="585" y="137"/>
                    <a:pt x="580" y="139"/>
                  </a:cubicBezTo>
                  <a:lnTo>
                    <a:pt x="551" y="139"/>
                  </a:lnTo>
                  <a:cubicBezTo>
                    <a:pt x="521" y="145"/>
                    <a:pt x="491" y="148"/>
                    <a:pt x="461" y="148"/>
                  </a:cubicBezTo>
                  <a:cubicBezTo>
                    <a:pt x="431" y="148"/>
                    <a:pt x="401" y="145"/>
                    <a:pt x="371" y="139"/>
                  </a:cubicBezTo>
                  <a:lnTo>
                    <a:pt x="198" y="139"/>
                  </a:lnTo>
                  <a:cubicBezTo>
                    <a:pt x="204" y="148"/>
                    <a:pt x="204" y="158"/>
                    <a:pt x="198" y="167"/>
                  </a:cubicBezTo>
                  <a:lnTo>
                    <a:pt x="156" y="191"/>
                  </a:lnTo>
                  <a:lnTo>
                    <a:pt x="118" y="191"/>
                  </a:lnTo>
                  <a:cubicBezTo>
                    <a:pt x="115" y="191"/>
                    <a:pt x="95" y="179"/>
                    <a:pt x="75" y="179"/>
                  </a:cubicBezTo>
                  <a:cubicBezTo>
                    <a:pt x="64" y="179"/>
                    <a:pt x="54" y="182"/>
                    <a:pt x="47" y="191"/>
                  </a:cubicBezTo>
                  <a:lnTo>
                    <a:pt x="47" y="163"/>
                  </a:lnTo>
                  <a:cubicBezTo>
                    <a:pt x="14" y="307"/>
                    <a:pt x="0" y="454"/>
                    <a:pt x="4" y="602"/>
                  </a:cubicBezTo>
                  <a:cubicBezTo>
                    <a:pt x="60" y="617"/>
                    <a:pt x="118" y="626"/>
                    <a:pt x="175" y="630"/>
                  </a:cubicBezTo>
                  <a:lnTo>
                    <a:pt x="224" y="630"/>
                  </a:lnTo>
                  <a:lnTo>
                    <a:pt x="381" y="573"/>
                  </a:lnTo>
                  <a:lnTo>
                    <a:pt x="414" y="573"/>
                  </a:lnTo>
                  <a:cubicBezTo>
                    <a:pt x="448" y="577"/>
                    <a:pt x="483" y="579"/>
                    <a:pt x="517" y="579"/>
                  </a:cubicBezTo>
                  <a:cubicBezTo>
                    <a:pt x="551" y="579"/>
                    <a:pt x="585" y="577"/>
                    <a:pt x="619" y="573"/>
                  </a:cubicBezTo>
                  <a:lnTo>
                    <a:pt x="647" y="601"/>
                  </a:lnTo>
                  <a:cubicBezTo>
                    <a:pt x="659" y="593"/>
                    <a:pt x="662" y="591"/>
                    <a:pt x="664" y="591"/>
                  </a:cubicBezTo>
                  <a:lnTo>
                    <a:pt x="664" y="591"/>
                  </a:lnTo>
                  <a:cubicBezTo>
                    <a:pt x="667" y="591"/>
                    <a:pt x="660" y="601"/>
                    <a:pt x="686" y="601"/>
                  </a:cubicBezTo>
                  <a:cubicBezTo>
                    <a:pt x="711" y="601"/>
                    <a:pt x="713" y="589"/>
                    <a:pt x="716" y="589"/>
                  </a:cubicBezTo>
                  <a:cubicBezTo>
                    <a:pt x="718" y="589"/>
                    <a:pt x="719" y="592"/>
                    <a:pt x="724" y="601"/>
                  </a:cubicBezTo>
                  <a:lnTo>
                    <a:pt x="795" y="601"/>
                  </a:lnTo>
                  <a:cubicBezTo>
                    <a:pt x="795" y="601"/>
                    <a:pt x="891" y="545"/>
                    <a:pt x="900" y="520"/>
                  </a:cubicBezTo>
                  <a:lnTo>
                    <a:pt x="900" y="558"/>
                  </a:lnTo>
                  <a:cubicBezTo>
                    <a:pt x="900" y="554"/>
                    <a:pt x="1068" y="502"/>
                    <a:pt x="1092" y="502"/>
                  </a:cubicBezTo>
                  <a:lnTo>
                    <a:pt x="1092" y="497"/>
                  </a:lnTo>
                  <a:lnTo>
                    <a:pt x="1092" y="469"/>
                  </a:lnTo>
                  <a:lnTo>
                    <a:pt x="1164" y="469"/>
                  </a:lnTo>
                  <a:cubicBezTo>
                    <a:pt x="1185" y="467"/>
                    <a:pt x="1202" y="451"/>
                    <a:pt x="1207" y="431"/>
                  </a:cubicBezTo>
                  <a:cubicBezTo>
                    <a:pt x="1216" y="392"/>
                    <a:pt x="1082" y="49"/>
                    <a:pt x="1072" y="24"/>
                  </a:cubicBezTo>
                  <a:lnTo>
                    <a:pt x="1072" y="0"/>
                  </a:lnTo>
                  <a:cubicBezTo>
                    <a:pt x="1072" y="0"/>
                    <a:pt x="1072" y="13"/>
                    <a:pt x="1062" y="13"/>
                  </a:cubicBezTo>
                  <a:cubicBezTo>
                    <a:pt x="1058" y="13"/>
                    <a:pt x="1050" y="10"/>
                    <a:pt x="1039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4890;p108">
              <a:extLst>
                <a:ext uri="{FF2B5EF4-FFF2-40B4-BE49-F238E27FC236}">
                  <a16:creationId xmlns:a16="http://schemas.microsoft.com/office/drawing/2014/main" id="{9832A1BF-14A0-934B-2D7B-CCD082A67299}"/>
                </a:ext>
              </a:extLst>
            </p:cNvPr>
            <p:cNvSpPr/>
            <p:nvPr/>
          </p:nvSpPr>
          <p:spPr>
            <a:xfrm>
              <a:off x="4763800" y="2653200"/>
              <a:ext cx="25550" cy="12675"/>
            </a:xfrm>
            <a:custGeom>
              <a:avLst/>
              <a:gdLst/>
              <a:ahLst/>
              <a:cxnLst/>
              <a:rect l="l" t="t" r="r" b="b"/>
              <a:pathLst>
                <a:path w="1022" h="507" extrusionOk="0">
                  <a:moveTo>
                    <a:pt x="668" y="1"/>
                  </a:moveTo>
                  <a:cubicBezTo>
                    <a:pt x="634" y="1"/>
                    <a:pt x="600" y="2"/>
                    <a:pt x="567" y="5"/>
                  </a:cubicBezTo>
                  <a:cubicBezTo>
                    <a:pt x="563" y="3"/>
                    <a:pt x="558" y="2"/>
                    <a:pt x="553" y="2"/>
                  </a:cubicBezTo>
                  <a:cubicBezTo>
                    <a:pt x="548" y="2"/>
                    <a:pt x="543" y="3"/>
                    <a:pt x="539" y="5"/>
                  </a:cubicBezTo>
                  <a:lnTo>
                    <a:pt x="511" y="5"/>
                  </a:lnTo>
                  <a:cubicBezTo>
                    <a:pt x="483" y="10"/>
                    <a:pt x="455" y="12"/>
                    <a:pt x="427" y="12"/>
                  </a:cubicBezTo>
                  <a:cubicBezTo>
                    <a:pt x="399" y="12"/>
                    <a:pt x="371" y="10"/>
                    <a:pt x="344" y="5"/>
                  </a:cubicBezTo>
                  <a:lnTo>
                    <a:pt x="153" y="5"/>
                  </a:lnTo>
                  <a:cubicBezTo>
                    <a:pt x="158" y="13"/>
                    <a:pt x="158" y="24"/>
                    <a:pt x="153" y="33"/>
                  </a:cubicBezTo>
                  <a:lnTo>
                    <a:pt x="14" y="33"/>
                  </a:lnTo>
                  <a:lnTo>
                    <a:pt x="14" y="5"/>
                  </a:lnTo>
                  <a:cubicBezTo>
                    <a:pt x="0" y="152"/>
                    <a:pt x="0" y="301"/>
                    <a:pt x="14" y="449"/>
                  </a:cubicBezTo>
                  <a:cubicBezTo>
                    <a:pt x="36" y="451"/>
                    <a:pt x="59" y="452"/>
                    <a:pt x="81" y="452"/>
                  </a:cubicBezTo>
                  <a:cubicBezTo>
                    <a:pt x="103" y="452"/>
                    <a:pt x="126" y="451"/>
                    <a:pt x="148" y="449"/>
                  </a:cubicBezTo>
                  <a:lnTo>
                    <a:pt x="187" y="449"/>
                  </a:lnTo>
                  <a:lnTo>
                    <a:pt x="367" y="473"/>
                  </a:lnTo>
                  <a:cubicBezTo>
                    <a:pt x="394" y="476"/>
                    <a:pt x="420" y="478"/>
                    <a:pt x="447" y="478"/>
                  </a:cubicBezTo>
                  <a:cubicBezTo>
                    <a:pt x="473" y="478"/>
                    <a:pt x="499" y="476"/>
                    <a:pt x="525" y="473"/>
                  </a:cubicBezTo>
                  <a:lnTo>
                    <a:pt x="525" y="507"/>
                  </a:lnTo>
                  <a:lnTo>
                    <a:pt x="559" y="507"/>
                  </a:lnTo>
                  <a:cubicBezTo>
                    <a:pt x="581" y="507"/>
                    <a:pt x="584" y="496"/>
                    <a:pt x="585" y="496"/>
                  </a:cubicBezTo>
                  <a:cubicBezTo>
                    <a:pt x="586" y="496"/>
                    <a:pt x="586" y="499"/>
                    <a:pt x="587" y="507"/>
                  </a:cubicBezTo>
                  <a:lnTo>
                    <a:pt x="644" y="507"/>
                  </a:lnTo>
                  <a:cubicBezTo>
                    <a:pt x="644" y="507"/>
                    <a:pt x="725" y="473"/>
                    <a:pt x="740" y="449"/>
                  </a:cubicBezTo>
                  <a:lnTo>
                    <a:pt x="740" y="487"/>
                  </a:lnTo>
                  <a:cubicBezTo>
                    <a:pt x="766" y="485"/>
                    <a:pt x="792" y="484"/>
                    <a:pt x="819" y="484"/>
                  </a:cubicBezTo>
                  <a:cubicBezTo>
                    <a:pt x="845" y="484"/>
                    <a:pt x="872" y="485"/>
                    <a:pt x="898" y="487"/>
                  </a:cubicBezTo>
                  <a:lnTo>
                    <a:pt x="898" y="454"/>
                  </a:lnTo>
                  <a:lnTo>
                    <a:pt x="898" y="430"/>
                  </a:lnTo>
                  <a:lnTo>
                    <a:pt x="993" y="430"/>
                  </a:lnTo>
                  <a:cubicBezTo>
                    <a:pt x="1003" y="430"/>
                    <a:pt x="1021" y="33"/>
                    <a:pt x="1021" y="5"/>
                  </a:cubicBezTo>
                  <a:lnTo>
                    <a:pt x="768" y="5"/>
                  </a:lnTo>
                  <a:cubicBezTo>
                    <a:pt x="735" y="2"/>
                    <a:pt x="701" y="1"/>
                    <a:pt x="668" y="1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4891;p108">
              <a:extLst>
                <a:ext uri="{FF2B5EF4-FFF2-40B4-BE49-F238E27FC236}">
                  <a16:creationId xmlns:a16="http://schemas.microsoft.com/office/drawing/2014/main" id="{0DEA3B25-5AA2-6B1E-B37D-C6049FA9E76C}"/>
                </a:ext>
              </a:extLst>
            </p:cNvPr>
            <p:cNvSpPr/>
            <p:nvPr/>
          </p:nvSpPr>
          <p:spPr>
            <a:xfrm>
              <a:off x="4775150" y="2612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4892;p108">
              <a:extLst>
                <a:ext uri="{FF2B5EF4-FFF2-40B4-BE49-F238E27FC236}">
                  <a16:creationId xmlns:a16="http://schemas.microsoft.com/office/drawing/2014/main" id="{06ABE681-8AB5-3E19-07FA-78B4D91D0383}"/>
                </a:ext>
              </a:extLst>
            </p:cNvPr>
            <p:cNvSpPr/>
            <p:nvPr/>
          </p:nvSpPr>
          <p:spPr>
            <a:xfrm>
              <a:off x="4774925" y="2604000"/>
              <a:ext cx="20075" cy="12550"/>
            </a:xfrm>
            <a:custGeom>
              <a:avLst/>
              <a:gdLst/>
              <a:ahLst/>
              <a:cxnLst/>
              <a:rect l="l" t="t" r="r" b="b"/>
              <a:pathLst>
                <a:path w="803" h="502" extrusionOk="0">
                  <a:moveTo>
                    <a:pt x="224" y="1"/>
                  </a:moveTo>
                  <a:cubicBezTo>
                    <a:pt x="212" y="1"/>
                    <a:pt x="200" y="4"/>
                    <a:pt x="196" y="13"/>
                  </a:cubicBezTo>
                  <a:cubicBezTo>
                    <a:pt x="201" y="23"/>
                    <a:pt x="201" y="34"/>
                    <a:pt x="196" y="42"/>
                  </a:cubicBezTo>
                  <a:lnTo>
                    <a:pt x="138" y="42"/>
                  </a:lnTo>
                  <a:cubicBezTo>
                    <a:pt x="135" y="42"/>
                    <a:pt x="123" y="29"/>
                    <a:pt x="110" y="29"/>
                  </a:cubicBezTo>
                  <a:cubicBezTo>
                    <a:pt x="104" y="29"/>
                    <a:pt x="97" y="32"/>
                    <a:pt x="91" y="42"/>
                  </a:cubicBezTo>
                  <a:lnTo>
                    <a:pt x="91" y="13"/>
                  </a:lnTo>
                  <a:cubicBezTo>
                    <a:pt x="50" y="157"/>
                    <a:pt x="19" y="302"/>
                    <a:pt x="0" y="448"/>
                  </a:cubicBezTo>
                  <a:cubicBezTo>
                    <a:pt x="30" y="468"/>
                    <a:pt x="61" y="480"/>
                    <a:pt x="95" y="487"/>
                  </a:cubicBezTo>
                  <a:lnTo>
                    <a:pt x="123" y="487"/>
                  </a:lnTo>
                  <a:cubicBezTo>
                    <a:pt x="123" y="487"/>
                    <a:pt x="209" y="424"/>
                    <a:pt x="214" y="424"/>
                  </a:cubicBezTo>
                  <a:cubicBezTo>
                    <a:pt x="215" y="424"/>
                    <a:pt x="215" y="424"/>
                    <a:pt x="215" y="425"/>
                  </a:cubicBezTo>
                  <a:lnTo>
                    <a:pt x="239" y="425"/>
                  </a:lnTo>
                  <a:cubicBezTo>
                    <a:pt x="275" y="444"/>
                    <a:pt x="313" y="457"/>
                    <a:pt x="354" y="463"/>
                  </a:cubicBezTo>
                  <a:lnTo>
                    <a:pt x="354" y="478"/>
                  </a:lnTo>
                  <a:lnTo>
                    <a:pt x="425" y="478"/>
                  </a:lnTo>
                  <a:cubicBezTo>
                    <a:pt x="425" y="478"/>
                    <a:pt x="492" y="478"/>
                    <a:pt x="502" y="439"/>
                  </a:cubicBezTo>
                  <a:lnTo>
                    <a:pt x="502" y="478"/>
                  </a:lnTo>
                  <a:cubicBezTo>
                    <a:pt x="502" y="477"/>
                    <a:pt x="507" y="476"/>
                    <a:pt x="515" y="476"/>
                  </a:cubicBezTo>
                  <a:cubicBezTo>
                    <a:pt x="542" y="476"/>
                    <a:pt x="605" y="483"/>
                    <a:pt x="616" y="501"/>
                  </a:cubicBezTo>
                  <a:lnTo>
                    <a:pt x="616" y="468"/>
                  </a:lnTo>
                  <a:lnTo>
                    <a:pt x="688" y="468"/>
                  </a:lnTo>
                  <a:cubicBezTo>
                    <a:pt x="697" y="468"/>
                    <a:pt x="793" y="81"/>
                    <a:pt x="802" y="52"/>
                  </a:cubicBezTo>
                  <a:lnTo>
                    <a:pt x="444" y="52"/>
                  </a:lnTo>
                  <a:cubicBezTo>
                    <a:pt x="400" y="50"/>
                    <a:pt x="357" y="37"/>
                    <a:pt x="320" y="13"/>
                  </a:cubicBezTo>
                  <a:lnTo>
                    <a:pt x="281" y="13"/>
                  </a:lnTo>
                  <a:cubicBezTo>
                    <a:pt x="281" y="13"/>
                    <a:pt x="250" y="1"/>
                    <a:pt x="224" y="1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4893;p108">
              <a:extLst>
                <a:ext uri="{FF2B5EF4-FFF2-40B4-BE49-F238E27FC236}">
                  <a16:creationId xmlns:a16="http://schemas.microsoft.com/office/drawing/2014/main" id="{97B0F5FE-3F56-9F9A-0A5C-6DF3BA927C7E}"/>
                </a:ext>
              </a:extLst>
            </p:cNvPr>
            <p:cNvSpPr/>
            <p:nvPr/>
          </p:nvSpPr>
          <p:spPr>
            <a:xfrm>
              <a:off x="4789725" y="2573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4894;p108">
              <a:extLst>
                <a:ext uri="{FF2B5EF4-FFF2-40B4-BE49-F238E27FC236}">
                  <a16:creationId xmlns:a16="http://schemas.microsoft.com/office/drawing/2014/main" id="{FFEF2868-FECE-8F42-17F8-38093FE5893E}"/>
                </a:ext>
              </a:extLst>
            </p:cNvPr>
            <p:cNvSpPr/>
            <p:nvPr/>
          </p:nvSpPr>
          <p:spPr>
            <a:xfrm>
              <a:off x="4789475" y="2565100"/>
              <a:ext cx="15550" cy="12275"/>
            </a:xfrm>
            <a:custGeom>
              <a:avLst/>
              <a:gdLst/>
              <a:ahLst/>
              <a:cxnLst/>
              <a:rect l="l" t="t" r="r" b="b"/>
              <a:pathLst>
                <a:path w="622" h="491" extrusionOk="0">
                  <a:moveTo>
                    <a:pt x="210" y="0"/>
                  </a:moveTo>
                  <a:cubicBezTo>
                    <a:pt x="200" y="0"/>
                    <a:pt x="191" y="4"/>
                    <a:pt x="186" y="13"/>
                  </a:cubicBezTo>
                  <a:cubicBezTo>
                    <a:pt x="190" y="22"/>
                    <a:pt x="190" y="32"/>
                    <a:pt x="186" y="41"/>
                  </a:cubicBezTo>
                  <a:lnTo>
                    <a:pt x="158" y="41"/>
                  </a:lnTo>
                  <a:cubicBezTo>
                    <a:pt x="158" y="41"/>
                    <a:pt x="158" y="29"/>
                    <a:pt x="147" y="29"/>
                  </a:cubicBezTo>
                  <a:cubicBezTo>
                    <a:pt x="141" y="29"/>
                    <a:pt x="133" y="32"/>
                    <a:pt x="121" y="41"/>
                  </a:cubicBezTo>
                  <a:lnTo>
                    <a:pt x="121" y="13"/>
                  </a:lnTo>
                  <a:cubicBezTo>
                    <a:pt x="72" y="153"/>
                    <a:pt x="33" y="294"/>
                    <a:pt x="1" y="439"/>
                  </a:cubicBezTo>
                  <a:cubicBezTo>
                    <a:pt x="21" y="458"/>
                    <a:pt x="46" y="473"/>
                    <a:pt x="72" y="481"/>
                  </a:cubicBezTo>
                  <a:lnTo>
                    <a:pt x="96" y="481"/>
                  </a:lnTo>
                  <a:cubicBezTo>
                    <a:pt x="96" y="481"/>
                    <a:pt x="158" y="418"/>
                    <a:pt x="162" y="418"/>
                  </a:cubicBezTo>
                  <a:cubicBezTo>
                    <a:pt x="162" y="418"/>
                    <a:pt x="163" y="418"/>
                    <a:pt x="163" y="419"/>
                  </a:cubicBezTo>
                  <a:cubicBezTo>
                    <a:pt x="163" y="419"/>
                    <a:pt x="226" y="453"/>
                    <a:pt x="245" y="453"/>
                  </a:cubicBezTo>
                  <a:cubicBezTo>
                    <a:pt x="247" y="453"/>
                    <a:pt x="248" y="453"/>
                    <a:pt x="248" y="452"/>
                  </a:cubicBezTo>
                  <a:lnTo>
                    <a:pt x="248" y="486"/>
                  </a:lnTo>
                  <a:lnTo>
                    <a:pt x="272" y="486"/>
                  </a:lnTo>
                  <a:cubicBezTo>
                    <a:pt x="272" y="486"/>
                    <a:pt x="325" y="486"/>
                    <a:pt x="339" y="452"/>
                  </a:cubicBezTo>
                  <a:lnTo>
                    <a:pt x="339" y="491"/>
                  </a:lnTo>
                  <a:lnTo>
                    <a:pt x="430" y="491"/>
                  </a:lnTo>
                  <a:cubicBezTo>
                    <a:pt x="429" y="481"/>
                    <a:pt x="429" y="472"/>
                    <a:pt x="430" y="463"/>
                  </a:cubicBezTo>
                  <a:lnTo>
                    <a:pt x="488" y="463"/>
                  </a:lnTo>
                  <a:cubicBezTo>
                    <a:pt x="516" y="463"/>
                    <a:pt x="612" y="80"/>
                    <a:pt x="621" y="51"/>
                  </a:cubicBezTo>
                  <a:cubicBezTo>
                    <a:pt x="601" y="50"/>
                    <a:pt x="581" y="50"/>
                    <a:pt x="561" y="50"/>
                  </a:cubicBezTo>
                  <a:cubicBezTo>
                    <a:pt x="541" y="50"/>
                    <a:pt x="521" y="50"/>
                    <a:pt x="501" y="51"/>
                  </a:cubicBezTo>
                  <a:cubicBezTo>
                    <a:pt x="481" y="50"/>
                    <a:pt x="460" y="50"/>
                    <a:pt x="440" y="50"/>
                  </a:cubicBezTo>
                  <a:cubicBezTo>
                    <a:pt x="419" y="50"/>
                    <a:pt x="398" y="50"/>
                    <a:pt x="377" y="51"/>
                  </a:cubicBezTo>
                  <a:cubicBezTo>
                    <a:pt x="342" y="48"/>
                    <a:pt x="309" y="35"/>
                    <a:pt x="282" y="13"/>
                  </a:cubicBezTo>
                  <a:lnTo>
                    <a:pt x="254" y="13"/>
                  </a:lnTo>
                  <a:cubicBezTo>
                    <a:pt x="254" y="13"/>
                    <a:pt x="230" y="0"/>
                    <a:pt x="210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4895;p108">
              <a:extLst>
                <a:ext uri="{FF2B5EF4-FFF2-40B4-BE49-F238E27FC236}">
                  <a16:creationId xmlns:a16="http://schemas.microsoft.com/office/drawing/2014/main" id="{9B062D74-F00F-3AD1-3A8D-0F17C28F39F9}"/>
                </a:ext>
              </a:extLst>
            </p:cNvPr>
            <p:cNvSpPr/>
            <p:nvPr/>
          </p:nvSpPr>
          <p:spPr>
            <a:xfrm>
              <a:off x="4990700" y="2426400"/>
              <a:ext cx="281400" cy="139375"/>
            </a:xfrm>
            <a:custGeom>
              <a:avLst/>
              <a:gdLst/>
              <a:ahLst/>
              <a:cxnLst/>
              <a:rect l="l" t="t" r="r" b="b"/>
              <a:pathLst>
                <a:path w="11256" h="5575" extrusionOk="0">
                  <a:moveTo>
                    <a:pt x="63" y="1"/>
                  </a:moveTo>
                  <a:lnTo>
                    <a:pt x="1" y="67"/>
                  </a:lnTo>
                  <a:cubicBezTo>
                    <a:pt x="315" y="1479"/>
                    <a:pt x="832" y="2839"/>
                    <a:pt x="1534" y="4104"/>
                  </a:cubicBezTo>
                  <a:cubicBezTo>
                    <a:pt x="1710" y="4513"/>
                    <a:pt x="2019" y="4851"/>
                    <a:pt x="2413" y="5060"/>
                  </a:cubicBezTo>
                  <a:cubicBezTo>
                    <a:pt x="2550" y="5115"/>
                    <a:pt x="2688" y="5140"/>
                    <a:pt x="2825" y="5140"/>
                  </a:cubicBezTo>
                  <a:cubicBezTo>
                    <a:pt x="3429" y="5140"/>
                    <a:pt x="4029" y="4662"/>
                    <a:pt x="4496" y="4214"/>
                  </a:cubicBezTo>
                  <a:cubicBezTo>
                    <a:pt x="4506" y="4898"/>
                    <a:pt x="5017" y="5471"/>
                    <a:pt x="5695" y="5561"/>
                  </a:cubicBezTo>
                  <a:cubicBezTo>
                    <a:pt x="5788" y="5570"/>
                    <a:pt x="5882" y="5574"/>
                    <a:pt x="5976" y="5574"/>
                  </a:cubicBezTo>
                  <a:cubicBezTo>
                    <a:pt x="6554" y="5574"/>
                    <a:pt x="7121" y="5405"/>
                    <a:pt x="7606" y="5083"/>
                  </a:cubicBezTo>
                  <a:cubicBezTo>
                    <a:pt x="9063" y="4177"/>
                    <a:pt x="10307" y="2969"/>
                    <a:pt x="11255" y="1539"/>
                  </a:cubicBezTo>
                  <a:lnTo>
                    <a:pt x="11255" y="1539"/>
                  </a:lnTo>
                  <a:cubicBezTo>
                    <a:pt x="10408" y="2234"/>
                    <a:pt x="9516" y="2872"/>
                    <a:pt x="8585" y="3450"/>
                  </a:cubicBezTo>
                  <a:cubicBezTo>
                    <a:pt x="8112" y="3746"/>
                    <a:pt x="7547" y="4031"/>
                    <a:pt x="7009" y="4031"/>
                  </a:cubicBezTo>
                  <a:cubicBezTo>
                    <a:pt x="6808" y="4031"/>
                    <a:pt x="6612" y="3992"/>
                    <a:pt x="6425" y="3898"/>
                  </a:cubicBezTo>
                  <a:cubicBezTo>
                    <a:pt x="5738" y="3555"/>
                    <a:pt x="5437" y="2647"/>
                    <a:pt x="4701" y="2595"/>
                  </a:cubicBezTo>
                  <a:cubicBezTo>
                    <a:pt x="4680" y="2593"/>
                    <a:pt x="4659" y="2593"/>
                    <a:pt x="4638" y="2593"/>
                  </a:cubicBezTo>
                  <a:cubicBezTo>
                    <a:pt x="3767" y="2593"/>
                    <a:pt x="3230" y="3886"/>
                    <a:pt x="2389" y="3886"/>
                  </a:cubicBezTo>
                  <a:cubicBezTo>
                    <a:pt x="2345" y="3886"/>
                    <a:pt x="2301" y="3882"/>
                    <a:pt x="2255" y="3875"/>
                  </a:cubicBezTo>
                  <a:cubicBezTo>
                    <a:pt x="1715" y="3798"/>
                    <a:pt x="1415" y="3225"/>
                    <a:pt x="1205" y="2724"/>
                  </a:cubicBezTo>
                  <a:lnTo>
                    <a:pt x="6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4896;p108">
              <a:extLst>
                <a:ext uri="{FF2B5EF4-FFF2-40B4-BE49-F238E27FC236}">
                  <a16:creationId xmlns:a16="http://schemas.microsoft.com/office/drawing/2014/main" id="{D1131988-C7F4-16C8-9AD0-B81547EB44C1}"/>
                </a:ext>
              </a:extLst>
            </p:cNvPr>
            <p:cNvSpPr/>
            <p:nvPr/>
          </p:nvSpPr>
          <p:spPr>
            <a:xfrm>
              <a:off x="5248075" y="3302825"/>
              <a:ext cx="253800" cy="62675"/>
            </a:xfrm>
            <a:custGeom>
              <a:avLst/>
              <a:gdLst/>
              <a:ahLst/>
              <a:cxnLst/>
              <a:rect l="l" t="t" r="r" b="b"/>
              <a:pathLst>
                <a:path w="10152" h="2507" extrusionOk="0">
                  <a:moveTo>
                    <a:pt x="1374" y="1"/>
                  </a:moveTo>
                  <a:cubicBezTo>
                    <a:pt x="991" y="1"/>
                    <a:pt x="623" y="154"/>
                    <a:pt x="354" y="427"/>
                  </a:cubicBezTo>
                  <a:cubicBezTo>
                    <a:pt x="111" y="836"/>
                    <a:pt x="45" y="1326"/>
                    <a:pt x="172" y="1784"/>
                  </a:cubicBezTo>
                  <a:lnTo>
                    <a:pt x="0" y="1779"/>
                  </a:lnTo>
                  <a:lnTo>
                    <a:pt x="3549" y="2256"/>
                  </a:lnTo>
                  <a:cubicBezTo>
                    <a:pt x="4487" y="2423"/>
                    <a:pt x="5437" y="2507"/>
                    <a:pt x="6388" y="2507"/>
                  </a:cubicBezTo>
                  <a:cubicBezTo>
                    <a:pt x="6585" y="2507"/>
                    <a:pt x="6782" y="2503"/>
                    <a:pt x="6979" y="2496"/>
                  </a:cubicBezTo>
                  <a:cubicBezTo>
                    <a:pt x="8136" y="2447"/>
                    <a:pt x="9246" y="2032"/>
                    <a:pt x="10152" y="1311"/>
                  </a:cubicBezTo>
                  <a:lnTo>
                    <a:pt x="10152" y="1311"/>
                  </a:lnTo>
                  <a:cubicBezTo>
                    <a:pt x="9897" y="1321"/>
                    <a:pt x="9641" y="1327"/>
                    <a:pt x="9386" y="1327"/>
                  </a:cubicBezTo>
                  <a:cubicBezTo>
                    <a:pt x="7591" y="1327"/>
                    <a:pt x="5804" y="1069"/>
                    <a:pt x="4080" y="561"/>
                  </a:cubicBezTo>
                  <a:cubicBezTo>
                    <a:pt x="3234" y="237"/>
                    <a:pt x="2343" y="48"/>
                    <a:pt x="1438" y="2"/>
                  </a:cubicBezTo>
                  <a:cubicBezTo>
                    <a:pt x="1417" y="1"/>
                    <a:pt x="1395" y="1"/>
                    <a:pt x="13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4897;p108">
              <a:extLst>
                <a:ext uri="{FF2B5EF4-FFF2-40B4-BE49-F238E27FC236}">
                  <a16:creationId xmlns:a16="http://schemas.microsoft.com/office/drawing/2014/main" id="{498090A6-7A9D-95D7-6002-4B8B1A6B2706}"/>
                </a:ext>
              </a:extLst>
            </p:cNvPr>
            <p:cNvSpPr/>
            <p:nvPr/>
          </p:nvSpPr>
          <p:spPr>
            <a:xfrm>
              <a:off x="4630025" y="4628750"/>
              <a:ext cx="279250" cy="504975"/>
            </a:xfrm>
            <a:custGeom>
              <a:avLst/>
              <a:gdLst/>
              <a:ahLst/>
              <a:cxnLst/>
              <a:rect l="l" t="t" r="r" b="b"/>
              <a:pathLst>
                <a:path w="11170" h="20199" extrusionOk="0">
                  <a:moveTo>
                    <a:pt x="11169" y="1"/>
                  </a:moveTo>
                  <a:lnTo>
                    <a:pt x="1" y="125"/>
                  </a:lnTo>
                  <a:lnTo>
                    <a:pt x="140" y="20198"/>
                  </a:lnTo>
                  <a:lnTo>
                    <a:pt x="9153" y="19553"/>
                  </a:lnTo>
                  <a:lnTo>
                    <a:pt x="11169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4898;p108">
              <a:extLst>
                <a:ext uri="{FF2B5EF4-FFF2-40B4-BE49-F238E27FC236}">
                  <a16:creationId xmlns:a16="http://schemas.microsoft.com/office/drawing/2014/main" id="{CBE740C2-93FA-9CC5-1891-9DACD6511AC3}"/>
                </a:ext>
              </a:extLst>
            </p:cNvPr>
            <p:cNvSpPr/>
            <p:nvPr/>
          </p:nvSpPr>
          <p:spPr>
            <a:xfrm>
              <a:off x="4514675" y="5019075"/>
              <a:ext cx="382050" cy="456025"/>
            </a:xfrm>
            <a:custGeom>
              <a:avLst/>
              <a:gdLst/>
              <a:ahLst/>
              <a:cxnLst/>
              <a:rect l="l" t="t" r="r" b="b"/>
              <a:pathLst>
                <a:path w="15282" h="18241" extrusionOk="0">
                  <a:moveTo>
                    <a:pt x="14083" y="1"/>
                  </a:moveTo>
                  <a:cubicBezTo>
                    <a:pt x="14083" y="1"/>
                    <a:pt x="10992" y="2195"/>
                    <a:pt x="8081" y="2195"/>
                  </a:cubicBezTo>
                  <a:cubicBezTo>
                    <a:pt x="6821" y="2195"/>
                    <a:pt x="5595" y="1784"/>
                    <a:pt x="4667" y="607"/>
                  </a:cubicBezTo>
                  <a:lnTo>
                    <a:pt x="3865" y="2495"/>
                  </a:lnTo>
                  <a:lnTo>
                    <a:pt x="253" y="15956"/>
                  </a:lnTo>
                  <a:cubicBezTo>
                    <a:pt x="1" y="16829"/>
                    <a:pt x="437" y="17754"/>
                    <a:pt x="1270" y="18115"/>
                  </a:cubicBezTo>
                  <a:cubicBezTo>
                    <a:pt x="1480" y="18200"/>
                    <a:pt x="1699" y="18240"/>
                    <a:pt x="1917" y="18240"/>
                  </a:cubicBezTo>
                  <a:cubicBezTo>
                    <a:pt x="2355" y="18240"/>
                    <a:pt x="2785" y="18075"/>
                    <a:pt x="3115" y="17762"/>
                  </a:cubicBezTo>
                  <a:cubicBezTo>
                    <a:pt x="5727" y="15278"/>
                    <a:pt x="15282" y="6096"/>
                    <a:pt x="15191" y="4864"/>
                  </a:cubicBezTo>
                  <a:lnTo>
                    <a:pt x="15153" y="1558"/>
                  </a:lnTo>
                  <a:cubicBezTo>
                    <a:pt x="15145" y="873"/>
                    <a:pt x="14721" y="260"/>
                    <a:pt x="14083" y="11"/>
                  </a:cubicBezTo>
                  <a:lnTo>
                    <a:pt x="14083" y="1"/>
                  </a:lnTo>
                  <a:close/>
                </a:path>
              </a:pathLst>
            </a:custGeom>
            <a:solidFill>
              <a:srgbClr val="FF9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4899;p108">
              <a:extLst>
                <a:ext uri="{FF2B5EF4-FFF2-40B4-BE49-F238E27FC236}">
                  <a16:creationId xmlns:a16="http://schemas.microsoft.com/office/drawing/2014/main" id="{6DFD68DA-E064-5DAD-9D40-E043D5958A76}"/>
                </a:ext>
              </a:extLst>
            </p:cNvPr>
            <p:cNvSpPr/>
            <p:nvPr/>
          </p:nvSpPr>
          <p:spPr>
            <a:xfrm>
              <a:off x="4554175" y="5111975"/>
              <a:ext cx="342075" cy="363675"/>
            </a:xfrm>
            <a:custGeom>
              <a:avLst/>
              <a:gdLst/>
              <a:ahLst/>
              <a:cxnLst/>
              <a:rect l="l" t="t" r="r" b="b"/>
              <a:pathLst>
                <a:path w="13683" h="14547" extrusionOk="0">
                  <a:moveTo>
                    <a:pt x="13616" y="1"/>
                  </a:moveTo>
                  <a:lnTo>
                    <a:pt x="1" y="14489"/>
                  </a:lnTo>
                  <a:lnTo>
                    <a:pt x="5" y="14503"/>
                  </a:lnTo>
                  <a:cubicBezTo>
                    <a:pt x="132" y="14532"/>
                    <a:pt x="260" y="14546"/>
                    <a:pt x="387" y="14546"/>
                  </a:cubicBezTo>
                  <a:cubicBezTo>
                    <a:pt x="831" y="14546"/>
                    <a:pt x="1264" y="14375"/>
                    <a:pt x="1591" y="14059"/>
                  </a:cubicBezTo>
                  <a:cubicBezTo>
                    <a:pt x="8820" y="7123"/>
                    <a:pt x="11867" y="3798"/>
                    <a:pt x="12971" y="2313"/>
                  </a:cubicBezTo>
                  <a:cubicBezTo>
                    <a:pt x="13344" y="1811"/>
                    <a:pt x="13682" y="1505"/>
                    <a:pt x="13616" y="721"/>
                  </a:cubicBezTo>
                  <a:lnTo>
                    <a:pt x="136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4900;p108">
              <a:extLst>
                <a:ext uri="{FF2B5EF4-FFF2-40B4-BE49-F238E27FC236}">
                  <a16:creationId xmlns:a16="http://schemas.microsoft.com/office/drawing/2014/main" id="{82011C82-3A66-084E-CE94-E384A9E6A18A}"/>
                </a:ext>
              </a:extLst>
            </p:cNvPr>
            <p:cNvSpPr/>
            <p:nvPr/>
          </p:nvSpPr>
          <p:spPr>
            <a:xfrm>
              <a:off x="4830875" y="5053900"/>
              <a:ext cx="55325" cy="49625"/>
            </a:xfrm>
            <a:custGeom>
              <a:avLst/>
              <a:gdLst/>
              <a:ahLst/>
              <a:cxnLst/>
              <a:rect l="l" t="t" r="r" b="b"/>
              <a:pathLst>
                <a:path w="2213" h="1985" extrusionOk="0">
                  <a:moveTo>
                    <a:pt x="551" y="160"/>
                  </a:moveTo>
                  <a:cubicBezTo>
                    <a:pt x="540" y="168"/>
                    <a:pt x="529" y="176"/>
                    <a:pt x="518" y="185"/>
                  </a:cubicBezTo>
                  <a:lnTo>
                    <a:pt x="518" y="185"/>
                  </a:lnTo>
                  <a:lnTo>
                    <a:pt x="551" y="160"/>
                  </a:lnTo>
                  <a:close/>
                  <a:moveTo>
                    <a:pt x="482" y="212"/>
                  </a:moveTo>
                  <a:cubicBezTo>
                    <a:pt x="478" y="215"/>
                    <a:pt x="474" y="218"/>
                    <a:pt x="470" y="222"/>
                  </a:cubicBezTo>
                  <a:lnTo>
                    <a:pt x="482" y="212"/>
                  </a:lnTo>
                  <a:close/>
                  <a:moveTo>
                    <a:pt x="1116" y="0"/>
                  </a:moveTo>
                  <a:cubicBezTo>
                    <a:pt x="903" y="0"/>
                    <a:pt x="688" y="64"/>
                    <a:pt x="504" y="196"/>
                  </a:cubicBezTo>
                  <a:lnTo>
                    <a:pt x="504" y="196"/>
                  </a:lnTo>
                  <a:cubicBezTo>
                    <a:pt x="508" y="192"/>
                    <a:pt x="513" y="189"/>
                    <a:pt x="518" y="185"/>
                  </a:cubicBezTo>
                  <a:lnTo>
                    <a:pt x="518" y="185"/>
                  </a:lnTo>
                  <a:lnTo>
                    <a:pt x="482" y="212"/>
                  </a:lnTo>
                  <a:lnTo>
                    <a:pt x="482" y="212"/>
                  </a:lnTo>
                  <a:cubicBezTo>
                    <a:pt x="489" y="207"/>
                    <a:pt x="496" y="201"/>
                    <a:pt x="503" y="196"/>
                  </a:cubicBezTo>
                  <a:lnTo>
                    <a:pt x="503" y="196"/>
                  </a:lnTo>
                  <a:cubicBezTo>
                    <a:pt x="109" y="521"/>
                    <a:pt x="1" y="1085"/>
                    <a:pt x="255" y="1535"/>
                  </a:cubicBezTo>
                  <a:cubicBezTo>
                    <a:pt x="451" y="1826"/>
                    <a:pt x="772" y="1985"/>
                    <a:pt x="1100" y="1985"/>
                  </a:cubicBezTo>
                  <a:cubicBezTo>
                    <a:pt x="1278" y="1985"/>
                    <a:pt x="1458" y="1939"/>
                    <a:pt x="1621" y="1841"/>
                  </a:cubicBezTo>
                  <a:cubicBezTo>
                    <a:pt x="2081" y="1502"/>
                    <a:pt x="2212" y="872"/>
                    <a:pt x="1927" y="379"/>
                  </a:cubicBezTo>
                  <a:cubicBezTo>
                    <a:pt x="1718" y="129"/>
                    <a:pt x="1418" y="0"/>
                    <a:pt x="11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4901;p108">
              <a:extLst>
                <a:ext uri="{FF2B5EF4-FFF2-40B4-BE49-F238E27FC236}">
                  <a16:creationId xmlns:a16="http://schemas.microsoft.com/office/drawing/2014/main" id="{5E848B8C-1742-D682-9713-B7292A9271D3}"/>
                </a:ext>
              </a:extLst>
            </p:cNvPr>
            <p:cNvSpPr/>
            <p:nvPr/>
          </p:nvSpPr>
          <p:spPr>
            <a:xfrm>
              <a:off x="4565650" y="5239500"/>
              <a:ext cx="87700" cy="49050"/>
            </a:xfrm>
            <a:custGeom>
              <a:avLst/>
              <a:gdLst/>
              <a:ahLst/>
              <a:cxnLst/>
              <a:rect l="l" t="t" r="r" b="b"/>
              <a:pathLst>
                <a:path w="3508" h="1962" extrusionOk="0">
                  <a:moveTo>
                    <a:pt x="904" y="0"/>
                  </a:moveTo>
                  <a:cubicBezTo>
                    <a:pt x="809" y="0"/>
                    <a:pt x="713" y="5"/>
                    <a:pt x="617" y="15"/>
                  </a:cubicBezTo>
                  <a:cubicBezTo>
                    <a:pt x="221" y="73"/>
                    <a:pt x="0" y="139"/>
                    <a:pt x="20" y="244"/>
                  </a:cubicBezTo>
                  <a:cubicBezTo>
                    <a:pt x="39" y="349"/>
                    <a:pt x="971" y="139"/>
                    <a:pt x="1978" y="627"/>
                  </a:cubicBezTo>
                  <a:cubicBezTo>
                    <a:pt x="2961" y="1102"/>
                    <a:pt x="3349" y="1962"/>
                    <a:pt x="3457" y="1962"/>
                  </a:cubicBezTo>
                  <a:cubicBezTo>
                    <a:pt x="3460" y="1962"/>
                    <a:pt x="3462" y="1961"/>
                    <a:pt x="3465" y="1960"/>
                  </a:cubicBezTo>
                  <a:cubicBezTo>
                    <a:pt x="3508" y="1945"/>
                    <a:pt x="3483" y="1692"/>
                    <a:pt x="3287" y="1343"/>
                  </a:cubicBezTo>
                  <a:cubicBezTo>
                    <a:pt x="2779" y="504"/>
                    <a:pt x="1872" y="0"/>
                    <a:pt x="9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4902;p108">
              <a:extLst>
                <a:ext uri="{FF2B5EF4-FFF2-40B4-BE49-F238E27FC236}">
                  <a16:creationId xmlns:a16="http://schemas.microsoft.com/office/drawing/2014/main" id="{F23A979C-FA9F-04B0-3239-20DB66D7DA26}"/>
                </a:ext>
              </a:extLst>
            </p:cNvPr>
            <p:cNvSpPr/>
            <p:nvPr/>
          </p:nvSpPr>
          <p:spPr>
            <a:xfrm>
              <a:off x="4541850" y="5314775"/>
              <a:ext cx="82100" cy="30775"/>
            </a:xfrm>
            <a:custGeom>
              <a:avLst/>
              <a:gdLst/>
              <a:ahLst/>
              <a:cxnLst/>
              <a:rect l="l" t="t" r="r" b="b"/>
              <a:pathLst>
                <a:path w="3284" h="1231" extrusionOk="0">
                  <a:moveTo>
                    <a:pt x="961" y="0"/>
                  </a:moveTo>
                  <a:cubicBezTo>
                    <a:pt x="386" y="0"/>
                    <a:pt x="1" y="186"/>
                    <a:pt x="21" y="263"/>
                  </a:cubicBezTo>
                  <a:cubicBezTo>
                    <a:pt x="50" y="372"/>
                    <a:pt x="805" y="229"/>
                    <a:pt x="1683" y="488"/>
                  </a:cubicBezTo>
                  <a:cubicBezTo>
                    <a:pt x="2507" y="729"/>
                    <a:pt x="3037" y="1230"/>
                    <a:pt x="3168" y="1230"/>
                  </a:cubicBezTo>
                  <a:cubicBezTo>
                    <a:pt x="3177" y="1230"/>
                    <a:pt x="3184" y="1228"/>
                    <a:pt x="3189" y="1223"/>
                  </a:cubicBezTo>
                  <a:cubicBezTo>
                    <a:pt x="3284" y="1180"/>
                    <a:pt x="2791" y="439"/>
                    <a:pt x="1794" y="128"/>
                  </a:cubicBezTo>
                  <a:cubicBezTo>
                    <a:pt x="1493" y="35"/>
                    <a:pt x="1209" y="0"/>
                    <a:pt x="9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4903;p108">
              <a:extLst>
                <a:ext uri="{FF2B5EF4-FFF2-40B4-BE49-F238E27FC236}">
                  <a16:creationId xmlns:a16="http://schemas.microsoft.com/office/drawing/2014/main" id="{CA1B850F-6A05-6B6F-BD4F-541CA0FA8C58}"/>
                </a:ext>
              </a:extLst>
            </p:cNvPr>
            <p:cNvSpPr/>
            <p:nvPr/>
          </p:nvSpPr>
          <p:spPr>
            <a:xfrm>
              <a:off x="4589800" y="5164825"/>
              <a:ext cx="121350" cy="50975"/>
            </a:xfrm>
            <a:custGeom>
              <a:avLst/>
              <a:gdLst/>
              <a:ahLst/>
              <a:cxnLst/>
              <a:rect l="l" t="t" r="r" b="b"/>
              <a:pathLst>
                <a:path w="4854" h="2039" extrusionOk="0">
                  <a:moveTo>
                    <a:pt x="750" y="1"/>
                  </a:moveTo>
                  <a:cubicBezTo>
                    <a:pt x="290" y="1"/>
                    <a:pt x="0" y="79"/>
                    <a:pt x="0" y="137"/>
                  </a:cubicBezTo>
                  <a:cubicBezTo>
                    <a:pt x="0" y="256"/>
                    <a:pt x="1184" y="213"/>
                    <a:pt x="2522" y="734"/>
                  </a:cubicBezTo>
                  <a:cubicBezTo>
                    <a:pt x="3800" y="1231"/>
                    <a:pt x="4616" y="2038"/>
                    <a:pt x="4757" y="2038"/>
                  </a:cubicBezTo>
                  <a:cubicBezTo>
                    <a:pt x="4764" y="2038"/>
                    <a:pt x="4769" y="2037"/>
                    <a:pt x="4772" y="2033"/>
                  </a:cubicBezTo>
                  <a:cubicBezTo>
                    <a:pt x="4854" y="1986"/>
                    <a:pt x="4084" y="959"/>
                    <a:pt x="2660" y="385"/>
                  </a:cubicBezTo>
                  <a:cubicBezTo>
                    <a:pt x="1925" y="89"/>
                    <a:pt x="1240" y="1"/>
                    <a:pt x="7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4904;p108">
              <a:extLst>
                <a:ext uri="{FF2B5EF4-FFF2-40B4-BE49-F238E27FC236}">
                  <a16:creationId xmlns:a16="http://schemas.microsoft.com/office/drawing/2014/main" id="{B75AD004-407A-47B1-725D-444A54D410CF}"/>
                </a:ext>
              </a:extLst>
            </p:cNvPr>
            <p:cNvSpPr/>
            <p:nvPr/>
          </p:nvSpPr>
          <p:spPr>
            <a:xfrm>
              <a:off x="4605150" y="5095075"/>
              <a:ext cx="112800" cy="18525"/>
            </a:xfrm>
            <a:custGeom>
              <a:avLst/>
              <a:gdLst/>
              <a:ahLst/>
              <a:cxnLst/>
              <a:rect l="l" t="t" r="r" b="b"/>
              <a:pathLst>
                <a:path w="4512" h="741" extrusionOk="0">
                  <a:moveTo>
                    <a:pt x="2035" y="0"/>
                  </a:moveTo>
                  <a:cubicBezTo>
                    <a:pt x="865" y="0"/>
                    <a:pt x="1" y="416"/>
                    <a:pt x="36" y="514"/>
                  </a:cubicBezTo>
                  <a:cubicBezTo>
                    <a:pt x="42" y="530"/>
                    <a:pt x="70" y="537"/>
                    <a:pt x="120" y="537"/>
                  </a:cubicBezTo>
                  <a:cubicBezTo>
                    <a:pt x="359" y="537"/>
                    <a:pt x="1081" y="374"/>
                    <a:pt x="1986" y="374"/>
                  </a:cubicBezTo>
                  <a:cubicBezTo>
                    <a:pt x="2078" y="374"/>
                    <a:pt x="2171" y="376"/>
                    <a:pt x="2266" y="380"/>
                  </a:cubicBezTo>
                  <a:cubicBezTo>
                    <a:pt x="3357" y="422"/>
                    <a:pt x="4218" y="740"/>
                    <a:pt x="4431" y="740"/>
                  </a:cubicBezTo>
                  <a:cubicBezTo>
                    <a:pt x="4457" y="740"/>
                    <a:pt x="4474" y="735"/>
                    <a:pt x="4479" y="724"/>
                  </a:cubicBezTo>
                  <a:cubicBezTo>
                    <a:pt x="4512" y="647"/>
                    <a:pt x="3581" y="75"/>
                    <a:pt x="2287" y="7"/>
                  </a:cubicBezTo>
                  <a:cubicBezTo>
                    <a:pt x="2201" y="2"/>
                    <a:pt x="2117" y="0"/>
                    <a:pt x="20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4905;p108">
              <a:extLst>
                <a:ext uri="{FF2B5EF4-FFF2-40B4-BE49-F238E27FC236}">
                  <a16:creationId xmlns:a16="http://schemas.microsoft.com/office/drawing/2014/main" id="{4824AA7D-D17E-6E74-7356-33DB2ACA2D50}"/>
                </a:ext>
              </a:extLst>
            </p:cNvPr>
            <p:cNvSpPr/>
            <p:nvPr/>
          </p:nvSpPr>
          <p:spPr>
            <a:xfrm>
              <a:off x="4585750" y="5026075"/>
              <a:ext cx="129500" cy="77575"/>
            </a:xfrm>
            <a:custGeom>
              <a:avLst/>
              <a:gdLst/>
              <a:ahLst/>
              <a:cxnLst/>
              <a:rect l="l" t="t" r="r" b="b"/>
              <a:pathLst>
                <a:path w="5180" h="3103" extrusionOk="0">
                  <a:moveTo>
                    <a:pt x="755" y="315"/>
                  </a:moveTo>
                  <a:cubicBezTo>
                    <a:pt x="799" y="315"/>
                    <a:pt x="845" y="324"/>
                    <a:pt x="888" y="341"/>
                  </a:cubicBezTo>
                  <a:cubicBezTo>
                    <a:pt x="1234" y="482"/>
                    <a:pt x="1538" y="709"/>
                    <a:pt x="1772" y="999"/>
                  </a:cubicBezTo>
                  <a:cubicBezTo>
                    <a:pt x="2062" y="1336"/>
                    <a:pt x="2324" y="1697"/>
                    <a:pt x="2554" y="2076"/>
                  </a:cubicBezTo>
                  <a:lnTo>
                    <a:pt x="2554" y="2076"/>
                  </a:lnTo>
                  <a:cubicBezTo>
                    <a:pt x="2504" y="2204"/>
                    <a:pt x="2460" y="2334"/>
                    <a:pt x="2421" y="2466"/>
                  </a:cubicBezTo>
                  <a:cubicBezTo>
                    <a:pt x="2397" y="2532"/>
                    <a:pt x="2377" y="2599"/>
                    <a:pt x="2361" y="2667"/>
                  </a:cubicBezTo>
                  <a:lnTo>
                    <a:pt x="2361" y="2667"/>
                  </a:lnTo>
                  <a:cubicBezTo>
                    <a:pt x="1472" y="2499"/>
                    <a:pt x="730" y="1870"/>
                    <a:pt x="425" y="1005"/>
                  </a:cubicBezTo>
                  <a:cubicBezTo>
                    <a:pt x="364" y="825"/>
                    <a:pt x="379" y="629"/>
                    <a:pt x="464" y="459"/>
                  </a:cubicBezTo>
                  <a:cubicBezTo>
                    <a:pt x="535" y="367"/>
                    <a:pt x="643" y="315"/>
                    <a:pt x="755" y="315"/>
                  </a:cubicBezTo>
                  <a:close/>
                  <a:moveTo>
                    <a:pt x="4401" y="421"/>
                  </a:moveTo>
                  <a:cubicBezTo>
                    <a:pt x="4531" y="421"/>
                    <a:pt x="4653" y="486"/>
                    <a:pt x="4724" y="598"/>
                  </a:cubicBezTo>
                  <a:cubicBezTo>
                    <a:pt x="4812" y="774"/>
                    <a:pt x="4834" y="975"/>
                    <a:pt x="4786" y="1166"/>
                  </a:cubicBezTo>
                  <a:cubicBezTo>
                    <a:pt x="4542" y="1999"/>
                    <a:pt x="3825" y="2590"/>
                    <a:pt x="2987" y="2689"/>
                  </a:cubicBezTo>
                  <a:lnTo>
                    <a:pt x="2987" y="2689"/>
                  </a:lnTo>
                  <a:cubicBezTo>
                    <a:pt x="2961" y="2568"/>
                    <a:pt x="2921" y="2450"/>
                    <a:pt x="2866" y="2338"/>
                  </a:cubicBezTo>
                  <a:cubicBezTo>
                    <a:pt x="2835" y="2254"/>
                    <a:pt x="2802" y="2172"/>
                    <a:pt x="2766" y="2090"/>
                  </a:cubicBezTo>
                  <a:lnTo>
                    <a:pt x="2766" y="2090"/>
                  </a:lnTo>
                  <a:cubicBezTo>
                    <a:pt x="2960" y="1731"/>
                    <a:pt x="3187" y="1390"/>
                    <a:pt x="3445" y="1071"/>
                  </a:cubicBezTo>
                  <a:cubicBezTo>
                    <a:pt x="3660" y="772"/>
                    <a:pt x="3964" y="549"/>
                    <a:pt x="4313" y="431"/>
                  </a:cubicBezTo>
                  <a:cubicBezTo>
                    <a:pt x="4343" y="424"/>
                    <a:pt x="4372" y="421"/>
                    <a:pt x="4401" y="421"/>
                  </a:cubicBezTo>
                  <a:close/>
                  <a:moveTo>
                    <a:pt x="2671" y="2275"/>
                  </a:moveTo>
                  <a:cubicBezTo>
                    <a:pt x="2749" y="2413"/>
                    <a:pt x="2824" y="2555"/>
                    <a:pt x="2895" y="2698"/>
                  </a:cubicBezTo>
                  <a:lnTo>
                    <a:pt x="2895" y="2698"/>
                  </a:lnTo>
                  <a:cubicBezTo>
                    <a:pt x="2842" y="2702"/>
                    <a:pt x="2788" y="2704"/>
                    <a:pt x="2735" y="2704"/>
                  </a:cubicBezTo>
                  <a:cubicBezTo>
                    <a:pt x="2691" y="2704"/>
                    <a:pt x="2647" y="2703"/>
                    <a:pt x="2603" y="2700"/>
                  </a:cubicBezTo>
                  <a:cubicBezTo>
                    <a:pt x="2563" y="2697"/>
                    <a:pt x="2522" y="2692"/>
                    <a:pt x="2482" y="2686"/>
                  </a:cubicBezTo>
                  <a:lnTo>
                    <a:pt x="2482" y="2686"/>
                  </a:lnTo>
                  <a:cubicBezTo>
                    <a:pt x="2540" y="2547"/>
                    <a:pt x="2603" y="2410"/>
                    <a:pt x="2671" y="2275"/>
                  </a:cubicBezTo>
                  <a:close/>
                  <a:moveTo>
                    <a:pt x="741" y="0"/>
                  </a:moveTo>
                  <a:cubicBezTo>
                    <a:pt x="532" y="0"/>
                    <a:pt x="328" y="96"/>
                    <a:pt x="195" y="268"/>
                  </a:cubicBezTo>
                  <a:cubicBezTo>
                    <a:pt x="40" y="511"/>
                    <a:pt x="1" y="811"/>
                    <a:pt x="85" y="1086"/>
                  </a:cubicBezTo>
                  <a:cubicBezTo>
                    <a:pt x="410" y="2111"/>
                    <a:pt x="1278" y="2862"/>
                    <a:pt x="2323" y="3045"/>
                  </a:cubicBezTo>
                  <a:lnTo>
                    <a:pt x="2323" y="3045"/>
                  </a:lnTo>
                  <a:cubicBezTo>
                    <a:pt x="2323" y="3064"/>
                    <a:pt x="2324" y="3083"/>
                    <a:pt x="2325" y="3102"/>
                  </a:cubicBezTo>
                  <a:cubicBezTo>
                    <a:pt x="2331" y="3084"/>
                    <a:pt x="2337" y="3066"/>
                    <a:pt x="2344" y="3049"/>
                  </a:cubicBezTo>
                  <a:lnTo>
                    <a:pt x="2344" y="3049"/>
                  </a:lnTo>
                  <a:cubicBezTo>
                    <a:pt x="2420" y="3061"/>
                    <a:pt x="2496" y="3071"/>
                    <a:pt x="2574" y="3077"/>
                  </a:cubicBezTo>
                  <a:cubicBezTo>
                    <a:pt x="2626" y="3081"/>
                    <a:pt x="2678" y="3082"/>
                    <a:pt x="2730" y="3082"/>
                  </a:cubicBezTo>
                  <a:cubicBezTo>
                    <a:pt x="3850" y="3082"/>
                    <a:pt x="4838" y="2325"/>
                    <a:pt x="5121" y="1228"/>
                  </a:cubicBezTo>
                  <a:cubicBezTo>
                    <a:pt x="5179" y="955"/>
                    <a:pt x="5135" y="669"/>
                    <a:pt x="4996" y="427"/>
                  </a:cubicBezTo>
                  <a:cubicBezTo>
                    <a:pt x="4867" y="223"/>
                    <a:pt x="4644" y="106"/>
                    <a:pt x="4411" y="106"/>
                  </a:cubicBezTo>
                  <a:cubicBezTo>
                    <a:pt x="4358" y="106"/>
                    <a:pt x="4304" y="112"/>
                    <a:pt x="4251" y="125"/>
                  </a:cubicBezTo>
                  <a:cubicBezTo>
                    <a:pt x="3838" y="265"/>
                    <a:pt x="3482" y="537"/>
                    <a:pt x="3238" y="900"/>
                  </a:cubicBezTo>
                  <a:cubicBezTo>
                    <a:pt x="3004" y="1191"/>
                    <a:pt x="2807" y="1508"/>
                    <a:pt x="2652" y="1846"/>
                  </a:cubicBezTo>
                  <a:lnTo>
                    <a:pt x="2652" y="1846"/>
                  </a:lnTo>
                  <a:cubicBezTo>
                    <a:pt x="2467" y="1478"/>
                    <a:pt x="2235" y="1134"/>
                    <a:pt x="1963" y="823"/>
                  </a:cubicBezTo>
                  <a:cubicBezTo>
                    <a:pt x="1706" y="480"/>
                    <a:pt x="1363" y="209"/>
                    <a:pt x="969" y="39"/>
                  </a:cubicBezTo>
                  <a:cubicBezTo>
                    <a:pt x="894" y="13"/>
                    <a:pt x="817" y="0"/>
                    <a:pt x="7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4906;p108">
              <a:extLst>
                <a:ext uri="{FF2B5EF4-FFF2-40B4-BE49-F238E27FC236}">
                  <a16:creationId xmlns:a16="http://schemas.microsoft.com/office/drawing/2014/main" id="{00811353-9D75-8AFA-8F4A-FC704BA78500}"/>
                </a:ext>
              </a:extLst>
            </p:cNvPr>
            <p:cNvSpPr/>
            <p:nvPr/>
          </p:nvSpPr>
          <p:spPr>
            <a:xfrm>
              <a:off x="3823550" y="4200025"/>
              <a:ext cx="576125" cy="655325"/>
            </a:xfrm>
            <a:custGeom>
              <a:avLst/>
              <a:gdLst/>
              <a:ahLst/>
              <a:cxnLst/>
              <a:rect l="l" t="t" r="r" b="b"/>
              <a:pathLst>
                <a:path w="23045" h="26213" extrusionOk="0">
                  <a:moveTo>
                    <a:pt x="11030" y="0"/>
                  </a:moveTo>
                  <a:lnTo>
                    <a:pt x="0" y="20938"/>
                  </a:lnTo>
                  <a:lnTo>
                    <a:pt x="8803" y="26213"/>
                  </a:lnTo>
                  <a:lnTo>
                    <a:pt x="23044" y="6153"/>
                  </a:lnTo>
                  <a:lnTo>
                    <a:pt x="11030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4907;p108">
              <a:extLst>
                <a:ext uri="{FF2B5EF4-FFF2-40B4-BE49-F238E27FC236}">
                  <a16:creationId xmlns:a16="http://schemas.microsoft.com/office/drawing/2014/main" id="{1C8C9DE3-6693-AF8D-32CD-846A8F4BB890}"/>
                </a:ext>
              </a:extLst>
            </p:cNvPr>
            <p:cNvSpPr/>
            <p:nvPr/>
          </p:nvSpPr>
          <p:spPr>
            <a:xfrm>
              <a:off x="3510175" y="4642400"/>
              <a:ext cx="583775" cy="316950"/>
            </a:xfrm>
            <a:custGeom>
              <a:avLst/>
              <a:gdLst/>
              <a:ahLst/>
              <a:cxnLst/>
              <a:rect l="l" t="t" r="r" b="b"/>
              <a:pathLst>
                <a:path w="23351" h="12678" extrusionOk="0">
                  <a:moveTo>
                    <a:pt x="3506" y="1"/>
                  </a:moveTo>
                  <a:cubicBezTo>
                    <a:pt x="1760" y="1"/>
                    <a:pt x="379" y="191"/>
                    <a:pt x="0" y="735"/>
                  </a:cubicBezTo>
                  <a:lnTo>
                    <a:pt x="19648" y="12678"/>
                  </a:lnTo>
                  <a:lnTo>
                    <a:pt x="23350" y="5990"/>
                  </a:lnTo>
                  <a:cubicBezTo>
                    <a:pt x="19615" y="5541"/>
                    <a:pt x="16457" y="3836"/>
                    <a:pt x="13911" y="444"/>
                  </a:cubicBezTo>
                  <a:lnTo>
                    <a:pt x="13552" y="1022"/>
                  </a:lnTo>
                  <a:cubicBezTo>
                    <a:pt x="13552" y="1022"/>
                    <a:pt x="7551" y="1"/>
                    <a:pt x="3506" y="1"/>
                  </a:cubicBezTo>
                  <a:close/>
                </a:path>
              </a:pathLst>
            </a:custGeom>
            <a:solidFill>
              <a:srgbClr val="FF9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4908;p108">
              <a:extLst>
                <a:ext uri="{FF2B5EF4-FFF2-40B4-BE49-F238E27FC236}">
                  <a16:creationId xmlns:a16="http://schemas.microsoft.com/office/drawing/2014/main" id="{6CCE79B8-01E5-3C17-5DC4-D8D82CB4E929}"/>
                </a:ext>
              </a:extLst>
            </p:cNvPr>
            <p:cNvSpPr/>
            <p:nvPr/>
          </p:nvSpPr>
          <p:spPr>
            <a:xfrm>
              <a:off x="3972850" y="4806725"/>
              <a:ext cx="47400" cy="44200"/>
            </a:xfrm>
            <a:custGeom>
              <a:avLst/>
              <a:gdLst/>
              <a:ahLst/>
              <a:cxnLst/>
              <a:rect l="l" t="t" r="r" b="b"/>
              <a:pathLst>
                <a:path w="1896" h="1768" extrusionOk="0">
                  <a:moveTo>
                    <a:pt x="1586" y="267"/>
                  </a:moveTo>
                  <a:lnTo>
                    <a:pt x="1629" y="321"/>
                  </a:lnTo>
                  <a:lnTo>
                    <a:pt x="1629" y="321"/>
                  </a:lnTo>
                  <a:cubicBezTo>
                    <a:pt x="1615" y="303"/>
                    <a:pt x="1601" y="285"/>
                    <a:pt x="1586" y="267"/>
                  </a:cubicBezTo>
                  <a:close/>
                  <a:moveTo>
                    <a:pt x="914" y="1"/>
                  </a:moveTo>
                  <a:cubicBezTo>
                    <a:pt x="715" y="1"/>
                    <a:pt x="514" y="63"/>
                    <a:pt x="343" y="191"/>
                  </a:cubicBezTo>
                  <a:cubicBezTo>
                    <a:pt x="1" y="568"/>
                    <a:pt x="1" y="1143"/>
                    <a:pt x="343" y="1519"/>
                  </a:cubicBezTo>
                  <a:cubicBezTo>
                    <a:pt x="517" y="1684"/>
                    <a:pt x="740" y="1767"/>
                    <a:pt x="964" y="1767"/>
                  </a:cubicBezTo>
                  <a:cubicBezTo>
                    <a:pt x="1187" y="1767"/>
                    <a:pt x="1411" y="1684"/>
                    <a:pt x="1586" y="1519"/>
                  </a:cubicBezTo>
                  <a:cubicBezTo>
                    <a:pt x="1880" y="1178"/>
                    <a:pt x="1895" y="680"/>
                    <a:pt x="1631" y="323"/>
                  </a:cubicBezTo>
                  <a:lnTo>
                    <a:pt x="1631" y="323"/>
                  </a:lnTo>
                  <a:cubicBezTo>
                    <a:pt x="1631" y="324"/>
                    <a:pt x="1631" y="324"/>
                    <a:pt x="1632" y="325"/>
                  </a:cubicBezTo>
                  <a:lnTo>
                    <a:pt x="1629" y="321"/>
                  </a:lnTo>
                  <a:lnTo>
                    <a:pt x="1629" y="321"/>
                  </a:lnTo>
                  <a:cubicBezTo>
                    <a:pt x="1630" y="322"/>
                    <a:pt x="1630" y="323"/>
                    <a:pt x="1631" y="323"/>
                  </a:cubicBezTo>
                  <a:lnTo>
                    <a:pt x="1631" y="323"/>
                  </a:lnTo>
                  <a:cubicBezTo>
                    <a:pt x="1443" y="111"/>
                    <a:pt x="1180" y="1"/>
                    <a:pt x="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4909;p108">
              <a:extLst>
                <a:ext uri="{FF2B5EF4-FFF2-40B4-BE49-F238E27FC236}">
                  <a16:creationId xmlns:a16="http://schemas.microsoft.com/office/drawing/2014/main" id="{62081ABB-1E14-B557-0033-02F9FAADFC40}"/>
                </a:ext>
              </a:extLst>
            </p:cNvPr>
            <p:cNvSpPr/>
            <p:nvPr/>
          </p:nvSpPr>
          <p:spPr>
            <a:xfrm>
              <a:off x="3510175" y="4647275"/>
              <a:ext cx="513550" cy="311750"/>
            </a:xfrm>
            <a:custGeom>
              <a:avLst/>
              <a:gdLst/>
              <a:ahLst/>
              <a:cxnLst/>
              <a:rect l="l" t="t" r="r" b="b"/>
              <a:pathLst>
                <a:path w="20542" h="12470" extrusionOk="0">
                  <a:moveTo>
                    <a:pt x="1117" y="0"/>
                  </a:moveTo>
                  <a:cubicBezTo>
                    <a:pt x="773" y="0"/>
                    <a:pt x="191" y="73"/>
                    <a:pt x="0" y="540"/>
                  </a:cubicBezTo>
                  <a:lnTo>
                    <a:pt x="19648" y="12469"/>
                  </a:lnTo>
                  <a:lnTo>
                    <a:pt x="20541" y="10854"/>
                  </a:lnTo>
                  <a:lnTo>
                    <a:pt x="1380" y="15"/>
                  </a:lnTo>
                  <a:cubicBezTo>
                    <a:pt x="1380" y="15"/>
                    <a:pt x="1273" y="0"/>
                    <a:pt x="1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4910;p108">
              <a:extLst>
                <a:ext uri="{FF2B5EF4-FFF2-40B4-BE49-F238E27FC236}">
                  <a16:creationId xmlns:a16="http://schemas.microsoft.com/office/drawing/2014/main" id="{1C92A39B-05F4-BA4D-5DBA-DA5BBE024FB8}"/>
                </a:ext>
              </a:extLst>
            </p:cNvPr>
            <p:cNvSpPr/>
            <p:nvPr/>
          </p:nvSpPr>
          <p:spPr>
            <a:xfrm>
              <a:off x="3845025" y="4667750"/>
              <a:ext cx="36100" cy="55400"/>
            </a:xfrm>
            <a:custGeom>
              <a:avLst/>
              <a:gdLst/>
              <a:ahLst/>
              <a:cxnLst/>
              <a:rect l="l" t="t" r="r" b="b"/>
              <a:pathLst>
                <a:path w="1444" h="2216" extrusionOk="0">
                  <a:moveTo>
                    <a:pt x="101" y="1"/>
                  </a:moveTo>
                  <a:cubicBezTo>
                    <a:pt x="74" y="1"/>
                    <a:pt x="57" y="8"/>
                    <a:pt x="53" y="22"/>
                  </a:cubicBezTo>
                  <a:cubicBezTo>
                    <a:pt x="1" y="122"/>
                    <a:pt x="454" y="457"/>
                    <a:pt x="736" y="1050"/>
                  </a:cubicBezTo>
                  <a:cubicBezTo>
                    <a:pt x="1017" y="1642"/>
                    <a:pt x="1027" y="2201"/>
                    <a:pt x="1142" y="2215"/>
                  </a:cubicBezTo>
                  <a:cubicBezTo>
                    <a:pt x="1143" y="2215"/>
                    <a:pt x="1144" y="2216"/>
                    <a:pt x="1145" y="2216"/>
                  </a:cubicBezTo>
                  <a:cubicBezTo>
                    <a:pt x="1261" y="2216"/>
                    <a:pt x="1444" y="1582"/>
                    <a:pt x="1090" y="877"/>
                  </a:cubicBezTo>
                  <a:cubicBezTo>
                    <a:pt x="782" y="266"/>
                    <a:pt x="263" y="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4911;p108">
              <a:extLst>
                <a:ext uri="{FF2B5EF4-FFF2-40B4-BE49-F238E27FC236}">
                  <a16:creationId xmlns:a16="http://schemas.microsoft.com/office/drawing/2014/main" id="{18432BC9-EA6F-6C24-23C2-615E794C8C16}"/>
                </a:ext>
              </a:extLst>
            </p:cNvPr>
            <p:cNvSpPr/>
            <p:nvPr/>
          </p:nvSpPr>
          <p:spPr>
            <a:xfrm>
              <a:off x="3779950" y="4657875"/>
              <a:ext cx="21750" cy="56375"/>
            </a:xfrm>
            <a:custGeom>
              <a:avLst/>
              <a:gdLst/>
              <a:ahLst/>
              <a:cxnLst/>
              <a:rect l="l" t="t" r="r" b="b"/>
              <a:pathLst>
                <a:path w="870" h="2255" extrusionOk="0">
                  <a:moveTo>
                    <a:pt x="108" y="0"/>
                  </a:moveTo>
                  <a:cubicBezTo>
                    <a:pt x="96" y="0"/>
                    <a:pt x="87" y="4"/>
                    <a:pt x="82" y="11"/>
                  </a:cubicBezTo>
                  <a:cubicBezTo>
                    <a:pt x="0" y="88"/>
                    <a:pt x="320" y="489"/>
                    <a:pt x="397" y="1110"/>
                  </a:cubicBezTo>
                  <a:cubicBezTo>
                    <a:pt x="473" y="1732"/>
                    <a:pt x="311" y="2199"/>
                    <a:pt x="397" y="2251"/>
                  </a:cubicBezTo>
                  <a:cubicBezTo>
                    <a:pt x="401" y="2254"/>
                    <a:pt x="406" y="2255"/>
                    <a:pt x="411" y="2255"/>
                  </a:cubicBezTo>
                  <a:cubicBezTo>
                    <a:pt x="519" y="2255"/>
                    <a:pt x="869" y="1762"/>
                    <a:pt x="769" y="1053"/>
                  </a:cubicBezTo>
                  <a:cubicBezTo>
                    <a:pt x="674" y="374"/>
                    <a:pt x="230" y="0"/>
                    <a:pt x="1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4912;p108">
              <a:extLst>
                <a:ext uri="{FF2B5EF4-FFF2-40B4-BE49-F238E27FC236}">
                  <a16:creationId xmlns:a16="http://schemas.microsoft.com/office/drawing/2014/main" id="{F9EB2092-3B4C-E10F-98EF-143096DBE336}"/>
                </a:ext>
              </a:extLst>
            </p:cNvPr>
            <p:cNvSpPr/>
            <p:nvPr/>
          </p:nvSpPr>
          <p:spPr>
            <a:xfrm>
              <a:off x="3713050" y="4649575"/>
              <a:ext cx="18800" cy="52900"/>
            </a:xfrm>
            <a:custGeom>
              <a:avLst/>
              <a:gdLst/>
              <a:ahLst/>
              <a:cxnLst/>
              <a:rect l="l" t="t" r="r" b="b"/>
              <a:pathLst>
                <a:path w="752" h="2116" extrusionOk="0">
                  <a:moveTo>
                    <a:pt x="337" y="1"/>
                  </a:moveTo>
                  <a:cubicBezTo>
                    <a:pt x="331" y="1"/>
                    <a:pt x="326" y="2"/>
                    <a:pt x="321" y="5"/>
                  </a:cubicBezTo>
                  <a:cubicBezTo>
                    <a:pt x="231" y="56"/>
                    <a:pt x="321" y="511"/>
                    <a:pt x="274" y="1065"/>
                  </a:cubicBezTo>
                  <a:cubicBezTo>
                    <a:pt x="225" y="1619"/>
                    <a:pt x="0" y="2039"/>
                    <a:pt x="87" y="2107"/>
                  </a:cubicBezTo>
                  <a:cubicBezTo>
                    <a:pt x="94" y="2113"/>
                    <a:pt x="102" y="2116"/>
                    <a:pt x="112" y="2116"/>
                  </a:cubicBezTo>
                  <a:cubicBezTo>
                    <a:pt x="226" y="2116"/>
                    <a:pt x="572" y="1727"/>
                    <a:pt x="660" y="1108"/>
                  </a:cubicBezTo>
                  <a:cubicBezTo>
                    <a:pt x="751" y="468"/>
                    <a:pt x="445" y="1"/>
                    <a:pt x="3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4913;p108">
              <a:extLst>
                <a:ext uri="{FF2B5EF4-FFF2-40B4-BE49-F238E27FC236}">
                  <a16:creationId xmlns:a16="http://schemas.microsoft.com/office/drawing/2014/main" id="{50DF5A12-F5F4-80F0-7B32-0111943FEF8C}"/>
                </a:ext>
              </a:extLst>
            </p:cNvPr>
            <p:cNvSpPr/>
            <p:nvPr/>
          </p:nvSpPr>
          <p:spPr>
            <a:xfrm>
              <a:off x="4359300" y="4213050"/>
              <a:ext cx="73100" cy="1158825"/>
            </a:xfrm>
            <a:custGeom>
              <a:avLst/>
              <a:gdLst/>
              <a:ahLst/>
              <a:cxnLst/>
              <a:rect l="l" t="t" r="r" b="b"/>
              <a:pathLst>
                <a:path w="2924" h="46353" extrusionOk="0">
                  <a:moveTo>
                    <a:pt x="2923" y="0"/>
                  </a:moveTo>
                  <a:lnTo>
                    <a:pt x="0" y="3416"/>
                  </a:lnTo>
                  <a:lnTo>
                    <a:pt x="0" y="46352"/>
                  </a:lnTo>
                  <a:lnTo>
                    <a:pt x="2923" y="46352"/>
                  </a:lnTo>
                  <a:lnTo>
                    <a:pt x="29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4914;p108">
              <a:extLst>
                <a:ext uri="{FF2B5EF4-FFF2-40B4-BE49-F238E27FC236}">
                  <a16:creationId xmlns:a16="http://schemas.microsoft.com/office/drawing/2014/main" id="{6E7016FE-1B9D-4005-E0EE-0A32A556D5F8}"/>
                </a:ext>
              </a:extLst>
            </p:cNvPr>
            <p:cNvSpPr/>
            <p:nvPr/>
          </p:nvSpPr>
          <p:spPr>
            <a:xfrm>
              <a:off x="5420500" y="4130400"/>
              <a:ext cx="71100" cy="1241575"/>
            </a:xfrm>
            <a:custGeom>
              <a:avLst/>
              <a:gdLst/>
              <a:ahLst/>
              <a:cxnLst/>
              <a:rect l="l" t="t" r="r" b="b"/>
              <a:pathLst>
                <a:path w="2844" h="49663" extrusionOk="0">
                  <a:moveTo>
                    <a:pt x="1" y="0"/>
                  </a:moveTo>
                  <a:lnTo>
                    <a:pt x="1" y="49663"/>
                  </a:lnTo>
                  <a:lnTo>
                    <a:pt x="2844" y="49663"/>
                  </a:lnTo>
                  <a:lnTo>
                    <a:pt x="284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4915;p108">
              <a:extLst>
                <a:ext uri="{FF2B5EF4-FFF2-40B4-BE49-F238E27FC236}">
                  <a16:creationId xmlns:a16="http://schemas.microsoft.com/office/drawing/2014/main" id="{7EF3E5B4-22B5-4280-A86A-D0C1C3321405}"/>
                </a:ext>
              </a:extLst>
            </p:cNvPr>
            <p:cNvSpPr/>
            <p:nvPr/>
          </p:nvSpPr>
          <p:spPr>
            <a:xfrm>
              <a:off x="4432375" y="4298425"/>
              <a:ext cx="988150" cy="79325"/>
            </a:xfrm>
            <a:custGeom>
              <a:avLst/>
              <a:gdLst/>
              <a:ahLst/>
              <a:cxnLst/>
              <a:rect l="l" t="t" r="r" b="b"/>
              <a:pathLst>
                <a:path w="39526" h="3173" extrusionOk="0">
                  <a:moveTo>
                    <a:pt x="0" y="1"/>
                  </a:moveTo>
                  <a:lnTo>
                    <a:pt x="0" y="3172"/>
                  </a:lnTo>
                  <a:lnTo>
                    <a:pt x="39526" y="3172"/>
                  </a:lnTo>
                  <a:lnTo>
                    <a:pt x="3952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4916;p108">
              <a:extLst>
                <a:ext uri="{FF2B5EF4-FFF2-40B4-BE49-F238E27FC236}">
                  <a16:creationId xmlns:a16="http://schemas.microsoft.com/office/drawing/2014/main" id="{9DA22FC4-67DD-4977-0F3E-F22872F23FAC}"/>
                </a:ext>
              </a:extLst>
            </p:cNvPr>
            <p:cNvSpPr/>
            <p:nvPr/>
          </p:nvSpPr>
          <p:spPr>
            <a:xfrm>
              <a:off x="4432375" y="3905625"/>
              <a:ext cx="1093525" cy="224675"/>
            </a:xfrm>
            <a:custGeom>
              <a:avLst/>
              <a:gdLst/>
              <a:ahLst/>
              <a:cxnLst/>
              <a:rect l="l" t="t" r="r" b="b"/>
              <a:pathLst>
                <a:path w="43741" h="8987" extrusionOk="0">
                  <a:moveTo>
                    <a:pt x="1792" y="0"/>
                  </a:moveTo>
                  <a:cubicBezTo>
                    <a:pt x="799" y="0"/>
                    <a:pt x="0" y="800"/>
                    <a:pt x="0" y="1792"/>
                  </a:cubicBezTo>
                  <a:lnTo>
                    <a:pt x="0" y="7195"/>
                  </a:lnTo>
                  <a:cubicBezTo>
                    <a:pt x="0" y="8187"/>
                    <a:pt x="799" y="8987"/>
                    <a:pt x="1792" y="8987"/>
                  </a:cubicBezTo>
                  <a:lnTo>
                    <a:pt x="41949" y="8987"/>
                  </a:lnTo>
                  <a:cubicBezTo>
                    <a:pt x="42940" y="8987"/>
                    <a:pt x="43740" y="8187"/>
                    <a:pt x="43740" y="7195"/>
                  </a:cubicBezTo>
                  <a:lnTo>
                    <a:pt x="43740" y="1792"/>
                  </a:lnTo>
                  <a:cubicBezTo>
                    <a:pt x="43740" y="800"/>
                    <a:pt x="42940" y="0"/>
                    <a:pt x="41949" y="0"/>
                  </a:cubicBezTo>
                  <a:close/>
                </a:path>
              </a:pathLst>
            </a:custGeom>
            <a:solidFill>
              <a:srgbClr val="FF9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4917;p108">
              <a:extLst>
                <a:ext uri="{FF2B5EF4-FFF2-40B4-BE49-F238E27FC236}">
                  <a16:creationId xmlns:a16="http://schemas.microsoft.com/office/drawing/2014/main" id="{FD73DB32-CAA9-5BEB-7086-7B10386C43AA}"/>
                </a:ext>
              </a:extLst>
            </p:cNvPr>
            <p:cNvSpPr/>
            <p:nvPr/>
          </p:nvSpPr>
          <p:spPr>
            <a:xfrm>
              <a:off x="4957375" y="3333800"/>
              <a:ext cx="635375" cy="671475"/>
            </a:xfrm>
            <a:custGeom>
              <a:avLst/>
              <a:gdLst/>
              <a:ahLst/>
              <a:cxnLst/>
              <a:rect l="l" t="t" r="r" b="b"/>
              <a:pathLst>
                <a:path w="25415" h="26859" extrusionOk="0">
                  <a:moveTo>
                    <a:pt x="4696" y="1"/>
                  </a:moveTo>
                  <a:lnTo>
                    <a:pt x="1" y="2633"/>
                  </a:lnTo>
                  <a:lnTo>
                    <a:pt x="2767" y="25798"/>
                  </a:lnTo>
                  <a:lnTo>
                    <a:pt x="22033" y="26858"/>
                  </a:lnTo>
                  <a:cubicBezTo>
                    <a:pt x="22033" y="26858"/>
                    <a:pt x="23657" y="26858"/>
                    <a:pt x="24536" y="19487"/>
                  </a:cubicBezTo>
                  <a:cubicBezTo>
                    <a:pt x="25415" y="12116"/>
                    <a:pt x="19472" y="1568"/>
                    <a:pt x="19472" y="1568"/>
                  </a:cubicBezTo>
                  <a:lnTo>
                    <a:pt x="469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4918;p108">
              <a:extLst>
                <a:ext uri="{FF2B5EF4-FFF2-40B4-BE49-F238E27FC236}">
                  <a16:creationId xmlns:a16="http://schemas.microsoft.com/office/drawing/2014/main" id="{374F57FC-A983-6501-9DD0-2DA3F753CBDC}"/>
                </a:ext>
              </a:extLst>
            </p:cNvPr>
            <p:cNvSpPr/>
            <p:nvPr/>
          </p:nvSpPr>
          <p:spPr>
            <a:xfrm>
              <a:off x="4189000" y="2724725"/>
              <a:ext cx="1055400" cy="674425"/>
            </a:xfrm>
            <a:custGeom>
              <a:avLst/>
              <a:gdLst/>
              <a:ahLst/>
              <a:cxnLst/>
              <a:rect l="l" t="t" r="r" b="b"/>
              <a:pathLst>
                <a:path w="42216" h="26977" extrusionOk="0">
                  <a:moveTo>
                    <a:pt x="28543" y="1"/>
                  </a:moveTo>
                  <a:lnTo>
                    <a:pt x="0" y="1925"/>
                  </a:lnTo>
                  <a:lnTo>
                    <a:pt x="4815" y="24870"/>
                  </a:lnTo>
                  <a:lnTo>
                    <a:pt x="27554" y="26976"/>
                  </a:lnTo>
                  <a:lnTo>
                    <a:pt x="42215" y="25969"/>
                  </a:lnTo>
                  <a:lnTo>
                    <a:pt x="36903" y="20886"/>
                  </a:lnTo>
                  <a:lnTo>
                    <a:pt x="30736" y="22204"/>
                  </a:lnTo>
                  <a:lnTo>
                    <a:pt x="28543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4919;p108">
              <a:extLst>
                <a:ext uri="{FF2B5EF4-FFF2-40B4-BE49-F238E27FC236}">
                  <a16:creationId xmlns:a16="http://schemas.microsoft.com/office/drawing/2014/main" id="{D833F438-A481-961B-CF73-832B6F2D2122}"/>
                </a:ext>
              </a:extLst>
            </p:cNvPr>
            <p:cNvSpPr/>
            <p:nvPr/>
          </p:nvSpPr>
          <p:spPr>
            <a:xfrm>
              <a:off x="4977925" y="3142600"/>
              <a:ext cx="350800" cy="285650"/>
            </a:xfrm>
            <a:custGeom>
              <a:avLst/>
              <a:gdLst/>
              <a:ahLst/>
              <a:cxnLst/>
              <a:rect l="l" t="t" r="r" b="b"/>
              <a:pathLst>
                <a:path w="14032" h="11426" extrusionOk="0">
                  <a:moveTo>
                    <a:pt x="9963" y="0"/>
                  </a:moveTo>
                  <a:cubicBezTo>
                    <a:pt x="9586" y="0"/>
                    <a:pt x="9206" y="63"/>
                    <a:pt x="8838" y="192"/>
                  </a:cubicBezTo>
                  <a:lnTo>
                    <a:pt x="6192" y="1071"/>
                  </a:lnTo>
                  <a:cubicBezTo>
                    <a:pt x="6095" y="1060"/>
                    <a:pt x="5998" y="1055"/>
                    <a:pt x="5901" y="1055"/>
                  </a:cubicBezTo>
                  <a:cubicBezTo>
                    <a:pt x="5332" y="1055"/>
                    <a:pt x="4774" y="1234"/>
                    <a:pt x="4310" y="1572"/>
                  </a:cubicBezTo>
                  <a:cubicBezTo>
                    <a:pt x="3871" y="1892"/>
                    <a:pt x="3322" y="2275"/>
                    <a:pt x="2839" y="2561"/>
                  </a:cubicBezTo>
                  <a:cubicBezTo>
                    <a:pt x="2837" y="2575"/>
                    <a:pt x="0" y="3722"/>
                    <a:pt x="139" y="4105"/>
                  </a:cubicBezTo>
                  <a:cubicBezTo>
                    <a:pt x="369" y="4741"/>
                    <a:pt x="897" y="4949"/>
                    <a:pt x="1487" y="4949"/>
                  </a:cubicBezTo>
                  <a:cubicBezTo>
                    <a:pt x="2598" y="4949"/>
                    <a:pt x="3932" y="4214"/>
                    <a:pt x="3932" y="4214"/>
                  </a:cubicBezTo>
                  <a:lnTo>
                    <a:pt x="3932" y="4214"/>
                  </a:lnTo>
                  <a:lnTo>
                    <a:pt x="3717" y="7482"/>
                  </a:lnTo>
                  <a:lnTo>
                    <a:pt x="1769" y="8872"/>
                  </a:lnTo>
                  <a:cubicBezTo>
                    <a:pt x="1769" y="8872"/>
                    <a:pt x="1769" y="9751"/>
                    <a:pt x="3053" y="9827"/>
                  </a:cubicBezTo>
                  <a:cubicBezTo>
                    <a:pt x="3248" y="9853"/>
                    <a:pt x="3444" y="9866"/>
                    <a:pt x="3640" y="9866"/>
                  </a:cubicBezTo>
                  <a:cubicBezTo>
                    <a:pt x="4051" y="9866"/>
                    <a:pt x="4462" y="9808"/>
                    <a:pt x="4859" y="9693"/>
                  </a:cubicBezTo>
                  <a:lnTo>
                    <a:pt x="4930" y="10128"/>
                  </a:lnTo>
                  <a:cubicBezTo>
                    <a:pt x="5007" y="10616"/>
                    <a:pt x="5421" y="10980"/>
                    <a:pt x="5915" y="10992"/>
                  </a:cubicBezTo>
                  <a:cubicBezTo>
                    <a:pt x="5950" y="10995"/>
                    <a:pt x="5985" y="10996"/>
                    <a:pt x="6019" y="10996"/>
                  </a:cubicBezTo>
                  <a:cubicBezTo>
                    <a:pt x="6191" y="10996"/>
                    <a:pt x="6363" y="10962"/>
                    <a:pt x="6522" y="10893"/>
                  </a:cubicBezTo>
                  <a:cubicBezTo>
                    <a:pt x="6522" y="10893"/>
                    <a:pt x="7258" y="11425"/>
                    <a:pt x="8160" y="11425"/>
                  </a:cubicBezTo>
                  <a:cubicBezTo>
                    <a:pt x="8487" y="11425"/>
                    <a:pt x="8835" y="11355"/>
                    <a:pt x="9178" y="11165"/>
                  </a:cubicBezTo>
                  <a:cubicBezTo>
                    <a:pt x="9971" y="10696"/>
                    <a:pt x="10555" y="9940"/>
                    <a:pt x="10807" y="9053"/>
                  </a:cubicBezTo>
                  <a:lnTo>
                    <a:pt x="11017" y="6355"/>
                  </a:lnTo>
                  <a:lnTo>
                    <a:pt x="12670" y="5208"/>
                  </a:lnTo>
                  <a:cubicBezTo>
                    <a:pt x="12670" y="5208"/>
                    <a:pt x="14032" y="2690"/>
                    <a:pt x="12326" y="956"/>
                  </a:cubicBezTo>
                  <a:cubicBezTo>
                    <a:pt x="11682" y="333"/>
                    <a:pt x="10831" y="0"/>
                    <a:pt x="9963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4920;p108">
              <a:extLst>
                <a:ext uri="{FF2B5EF4-FFF2-40B4-BE49-F238E27FC236}">
                  <a16:creationId xmlns:a16="http://schemas.microsoft.com/office/drawing/2014/main" id="{F7AE5600-BA7C-7E3B-2D52-6B29197F9D34}"/>
                </a:ext>
              </a:extLst>
            </p:cNvPr>
            <p:cNvSpPr/>
            <p:nvPr/>
          </p:nvSpPr>
          <p:spPr>
            <a:xfrm>
              <a:off x="5100675" y="3312650"/>
              <a:ext cx="39450" cy="74850"/>
            </a:xfrm>
            <a:custGeom>
              <a:avLst/>
              <a:gdLst/>
              <a:ahLst/>
              <a:cxnLst/>
              <a:rect l="l" t="t" r="r" b="b"/>
              <a:pathLst>
                <a:path w="1578" h="2994" extrusionOk="0">
                  <a:moveTo>
                    <a:pt x="1377" y="1"/>
                  </a:moveTo>
                  <a:cubicBezTo>
                    <a:pt x="1325" y="5"/>
                    <a:pt x="1306" y="216"/>
                    <a:pt x="1329" y="559"/>
                  </a:cubicBezTo>
                  <a:cubicBezTo>
                    <a:pt x="1351" y="995"/>
                    <a:pt x="1329" y="1432"/>
                    <a:pt x="1263" y="1863"/>
                  </a:cubicBezTo>
                  <a:cubicBezTo>
                    <a:pt x="1186" y="2276"/>
                    <a:pt x="913" y="2624"/>
                    <a:pt x="531" y="2795"/>
                  </a:cubicBezTo>
                  <a:cubicBezTo>
                    <a:pt x="353" y="2869"/>
                    <a:pt x="207" y="2877"/>
                    <a:pt x="116" y="2877"/>
                  </a:cubicBezTo>
                  <a:cubicBezTo>
                    <a:pt x="89" y="2877"/>
                    <a:pt x="66" y="2876"/>
                    <a:pt x="49" y="2876"/>
                  </a:cubicBezTo>
                  <a:cubicBezTo>
                    <a:pt x="31" y="2876"/>
                    <a:pt x="20" y="2877"/>
                    <a:pt x="16" y="2881"/>
                  </a:cubicBezTo>
                  <a:cubicBezTo>
                    <a:pt x="0" y="2896"/>
                    <a:pt x="125" y="2993"/>
                    <a:pt x="355" y="2993"/>
                  </a:cubicBezTo>
                  <a:cubicBezTo>
                    <a:pt x="424" y="2993"/>
                    <a:pt x="502" y="2985"/>
                    <a:pt x="589" y="2962"/>
                  </a:cubicBezTo>
                  <a:cubicBezTo>
                    <a:pt x="800" y="2901"/>
                    <a:pt x="992" y="2784"/>
                    <a:pt x="1143" y="2624"/>
                  </a:cubicBezTo>
                  <a:cubicBezTo>
                    <a:pt x="1324" y="2427"/>
                    <a:pt x="1448" y="2184"/>
                    <a:pt x="1501" y="1921"/>
                  </a:cubicBezTo>
                  <a:cubicBezTo>
                    <a:pt x="1578" y="1468"/>
                    <a:pt x="1578" y="1004"/>
                    <a:pt x="1501" y="551"/>
                  </a:cubicBezTo>
                  <a:cubicBezTo>
                    <a:pt x="1458" y="211"/>
                    <a:pt x="1411" y="1"/>
                    <a:pt x="137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4921;p108">
              <a:extLst>
                <a:ext uri="{FF2B5EF4-FFF2-40B4-BE49-F238E27FC236}">
                  <a16:creationId xmlns:a16="http://schemas.microsoft.com/office/drawing/2014/main" id="{243EEA04-8221-082A-CBE6-75E89559775B}"/>
                </a:ext>
              </a:extLst>
            </p:cNvPr>
            <p:cNvSpPr/>
            <p:nvPr/>
          </p:nvSpPr>
          <p:spPr>
            <a:xfrm>
              <a:off x="5068075" y="3247900"/>
              <a:ext cx="10250" cy="81725"/>
            </a:xfrm>
            <a:custGeom>
              <a:avLst/>
              <a:gdLst/>
              <a:ahLst/>
              <a:cxnLst/>
              <a:rect l="l" t="t" r="r" b="b"/>
              <a:pathLst>
                <a:path w="410" h="3269" extrusionOk="0">
                  <a:moveTo>
                    <a:pt x="307" y="1"/>
                  </a:moveTo>
                  <a:cubicBezTo>
                    <a:pt x="73" y="1074"/>
                    <a:pt x="1" y="2175"/>
                    <a:pt x="92" y="3269"/>
                  </a:cubicBezTo>
                  <a:cubicBezTo>
                    <a:pt x="251" y="2740"/>
                    <a:pt x="330" y="2191"/>
                    <a:pt x="326" y="1640"/>
                  </a:cubicBezTo>
                  <a:cubicBezTo>
                    <a:pt x="409" y="1097"/>
                    <a:pt x="409" y="544"/>
                    <a:pt x="326" y="2"/>
                  </a:cubicBezTo>
                  <a:lnTo>
                    <a:pt x="307" y="1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4922;p108">
              <a:extLst>
                <a:ext uri="{FF2B5EF4-FFF2-40B4-BE49-F238E27FC236}">
                  <a16:creationId xmlns:a16="http://schemas.microsoft.com/office/drawing/2014/main" id="{02338869-7540-6B93-E5EF-C2039738CF9C}"/>
                </a:ext>
              </a:extLst>
            </p:cNvPr>
            <p:cNvSpPr/>
            <p:nvPr/>
          </p:nvSpPr>
          <p:spPr>
            <a:xfrm>
              <a:off x="5139050" y="3332475"/>
              <a:ext cx="55700" cy="83725"/>
            </a:xfrm>
            <a:custGeom>
              <a:avLst/>
              <a:gdLst/>
              <a:ahLst/>
              <a:cxnLst/>
              <a:rect l="l" t="t" r="r" b="b"/>
              <a:pathLst>
                <a:path w="2228" h="3349" extrusionOk="0">
                  <a:moveTo>
                    <a:pt x="2040" y="1"/>
                  </a:moveTo>
                  <a:cubicBezTo>
                    <a:pt x="2002" y="1"/>
                    <a:pt x="1997" y="240"/>
                    <a:pt x="1987" y="650"/>
                  </a:cubicBezTo>
                  <a:cubicBezTo>
                    <a:pt x="1997" y="1147"/>
                    <a:pt x="1885" y="1640"/>
                    <a:pt x="1663" y="2084"/>
                  </a:cubicBezTo>
                  <a:cubicBezTo>
                    <a:pt x="1392" y="2496"/>
                    <a:pt x="1013" y="2826"/>
                    <a:pt x="568" y="3039"/>
                  </a:cubicBezTo>
                  <a:cubicBezTo>
                    <a:pt x="368" y="3117"/>
                    <a:pt x="179" y="3217"/>
                    <a:pt x="0" y="3335"/>
                  </a:cubicBezTo>
                  <a:cubicBezTo>
                    <a:pt x="2" y="3344"/>
                    <a:pt x="20" y="3349"/>
                    <a:pt x="52" y="3349"/>
                  </a:cubicBezTo>
                  <a:cubicBezTo>
                    <a:pt x="145" y="3349"/>
                    <a:pt x="355" y="3307"/>
                    <a:pt x="639" y="3197"/>
                  </a:cubicBezTo>
                  <a:cubicBezTo>
                    <a:pt x="1151" y="3011"/>
                    <a:pt x="1587" y="2660"/>
                    <a:pt x="1877" y="2199"/>
                  </a:cubicBezTo>
                  <a:cubicBezTo>
                    <a:pt x="2128" y="1719"/>
                    <a:pt x="2227" y="1174"/>
                    <a:pt x="2164" y="637"/>
                  </a:cubicBezTo>
                  <a:cubicBezTo>
                    <a:pt x="2165" y="419"/>
                    <a:pt x="2123" y="202"/>
                    <a:pt x="204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4923;p108">
              <a:extLst>
                <a:ext uri="{FF2B5EF4-FFF2-40B4-BE49-F238E27FC236}">
                  <a16:creationId xmlns:a16="http://schemas.microsoft.com/office/drawing/2014/main" id="{A1183B24-0CDE-E58A-ED02-DD059A5F8081}"/>
                </a:ext>
              </a:extLst>
            </p:cNvPr>
            <p:cNvSpPr/>
            <p:nvPr/>
          </p:nvSpPr>
          <p:spPr>
            <a:xfrm>
              <a:off x="5208450" y="3134050"/>
              <a:ext cx="104300" cy="162725"/>
            </a:xfrm>
            <a:custGeom>
              <a:avLst/>
              <a:gdLst/>
              <a:ahLst/>
              <a:cxnLst/>
              <a:rect l="l" t="t" r="r" b="b"/>
              <a:pathLst>
                <a:path w="4172" h="6509" extrusionOk="0">
                  <a:moveTo>
                    <a:pt x="504" y="0"/>
                  </a:moveTo>
                  <a:cubicBezTo>
                    <a:pt x="457" y="0"/>
                    <a:pt x="410" y="1"/>
                    <a:pt x="363" y="3"/>
                  </a:cubicBezTo>
                  <a:cubicBezTo>
                    <a:pt x="351" y="3"/>
                    <a:pt x="339" y="2"/>
                    <a:pt x="328" y="2"/>
                  </a:cubicBezTo>
                  <a:cubicBezTo>
                    <a:pt x="216" y="2"/>
                    <a:pt x="105" y="22"/>
                    <a:pt x="0" y="61"/>
                  </a:cubicBezTo>
                  <a:cubicBezTo>
                    <a:pt x="442" y="99"/>
                    <a:pt x="880" y="170"/>
                    <a:pt x="1313" y="271"/>
                  </a:cubicBezTo>
                  <a:cubicBezTo>
                    <a:pt x="1769" y="403"/>
                    <a:pt x="2196" y="619"/>
                    <a:pt x="2574" y="906"/>
                  </a:cubicBezTo>
                  <a:cubicBezTo>
                    <a:pt x="3504" y="1627"/>
                    <a:pt x="3992" y="2779"/>
                    <a:pt x="3864" y="3950"/>
                  </a:cubicBezTo>
                  <a:cubicBezTo>
                    <a:pt x="3820" y="4423"/>
                    <a:pt x="3689" y="4885"/>
                    <a:pt x="3477" y="5311"/>
                  </a:cubicBezTo>
                  <a:cubicBezTo>
                    <a:pt x="3241" y="5692"/>
                    <a:pt x="3034" y="6091"/>
                    <a:pt x="2860" y="6505"/>
                  </a:cubicBezTo>
                  <a:cubicBezTo>
                    <a:pt x="2862" y="6507"/>
                    <a:pt x="2864" y="6508"/>
                    <a:pt x="2866" y="6508"/>
                  </a:cubicBezTo>
                  <a:cubicBezTo>
                    <a:pt x="2890" y="6508"/>
                    <a:pt x="2963" y="6406"/>
                    <a:pt x="3071" y="6232"/>
                  </a:cubicBezTo>
                  <a:cubicBezTo>
                    <a:pt x="3267" y="5965"/>
                    <a:pt x="3449" y="5688"/>
                    <a:pt x="3616" y="5402"/>
                  </a:cubicBezTo>
                  <a:cubicBezTo>
                    <a:pt x="3870" y="4960"/>
                    <a:pt x="4033" y="4474"/>
                    <a:pt x="4094" y="3969"/>
                  </a:cubicBezTo>
                  <a:cubicBezTo>
                    <a:pt x="4172" y="3353"/>
                    <a:pt x="4086" y="2729"/>
                    <a:pt x="3845" y="2158"/>
                  </a:cubicBezTo>
                  <a:cubicBezTo>
                    <a:pt x="3602" y="1588"/>
                    <a:pt x="3212" y="1093"/>
                    <a:pt x="2713" y="725"/>
                  </a:cubicBezTo>
                  <a:cubicBezTo>
                    <a:pt x="2307" y="429"/>
                    <a:pt x="1846" y="217"/>
                    <a:pt x="1357" y="99"/>
                  </a:cubicBezTo>
                  <a:cubicBezTo>
                    <a:pt x="1077" y="33"/>
                    <a:pt x="791" y="0"/>
                    <a:pt x="5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4924;p108">
              <a:extLst>
                <a:ext uri="{FF2B5EF4-FFF2-40B4-BE49-F238E27FC236}">
                  <a16:creationId xmlns:a16="http://schemas.microsoft.com/office/drawing/2014/main" id="{AD738252-3B09-9A04-1463-69BF2D63D162}"/>
                </a:ext>
              </a:extLst>
            </p:cNvPr>
            <p:cNvSpPr/>
            <p:nvPr/>
          </p:nvSpPr>
          <p:spPr>
            <a:xfrm>
              <a:off x="4525225" y="3006225"/>
              <a:ext cx="74500" cy="71675"/>
            </a:xfrm>
            <a:custGeom>
              <a:avLst/>
              <a:gdLst/>
              <a:ahLst/>
              <a:cxnLst/>
              <a:rect l="l" t="t" r="r" b="b"/>
              <a:pathLst>
                <a:path w="2980" h="2867" extrusionOk="0">
                  <a:moveTo>
                    <a:pt x="1544" y="1"/>
                  </a:moveTo>
                  <a:cubicBezTo>
                    <a:pt x="965" y="1"/>
                    <a:pt x="444" y="351"/>
                    <a:pt x="221" y="885"/>
                  </a:cubicBezTo>
                  <a:cubicBezTo>
                    <a:pt x="0" y="1420"/>
                    <a:pt x="123" y="2037"/>
                    <a:pt x="532" y="2447"/>
                  </a:cubicBezTo>
                  <a:cubicBezTo>
                    <a:pt x="806" y="2721"/>
                    <a:pt x="1174" y="2866"/>
                    <a:pt x="1547" y="2866"/>
                  </a:cubicBezTo>
                  <a:cubicBezTo>
                    <a:pt x="1731" y="2866"/>
                    <a:pt x="1917" y="2831"/>
                    <a:pt x="2094" y="2758"/>
                  </a:cubicBezTo>
                  <a:cubicBezTo>
                    <a:pt x="2630" y="2535"/>
                    <a:pt x="2980" y="2012"/>
                    <a:pt x="2980" y="1433"/>
                  </a:cubicBezTo>
                  <a:cubicBezTo>
                    <a:pt x="2980" y="642"/>
                    <a:pt x="2337" y="1"/>
                    <a:pt x="1546" y="1"/>
                  </a:cubicBezTo>
                  <a:cubicBezTo>
                    <a:pt x="1545" y="1"/>
                    <a:pt x="1544" y="1"/>
                    <a:pt x="154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4925;p108">
              <a:extLst>
                <a:ext uri="{FF2B5EF4-FFF2-40B4-BE49-F238E27FC236}">
                  <a16:creationId xmlns:a16="http://schemas.microsoft.com/office/drawing/2014/main" id="{7ADB0600-54FB-82F3-B8EC-7F3ED26534E0}"/>
                </a:ext>
              </a:extLst>
            </p:cNvPr>
            <p:cNvSpPr/>
            <p:nvPr/>
          </p:nvSpPr>
          <p:spPr>
            <a:xfrm>
              <a:off x="4552400" y="3649950"/>
              <a:ext cx="544500" cy="1039725"/>
            </a:xfrm>
            <a:custGeom>
              <a:avLst/>
              <a:gdLst/>
              <a:ahLst/>
              <a:cxnLst/>
              <a:rect l="l" t="t" r="r" b="b"/>
              <a:pathLst>
                <a:path w="21780" h="41589" extrusionOk="0">
                  <a:moveTo>
                    <a:pt x="7724" y="1"/>
                  </a:moveTo>
                  <a:cubicBezTo>
                    <a:pt x="6679" y="1"/>
                    <a:pt x="5624" y="278"/>
                    <a:pt x="4677" y="850"/>
                  </a:cubicBezTo>
                  <a:lnTo>
                    <a:pt x="4548" y="926"/>
                  </a:lnTo>
                  <a:cubicBezTo>
                    <a:pt x="1687" y="2646"/>
                    <a:pt x="1" y="5798"/>
                    <a:pt x="158" y="9134"/>
                  </a:cubicBezTo>
                  <a:lnTo>
                    <a:pt x="1591" y="40185"/>
                  </a:lnTo>
                  <a:lnTo>
                    <a:pt x="15536" y="41589"/>
                  </a:lnTo>
                  <a:lnTo>
                    <a:pt x="15984" y="13499"/>
                  </a:lnTo>
                  <a:lnTo>
                    <a:pt x="21780" y="12798"/>
                  </a:lnTo>
                  <a:lnTo>
                    <a:pt x="12125" y="1968"/>
                  </a:lnTo>
                  <a:cubicBezTo>
                    <a:pt x="10972" y="678"/>
                    <a:pt x="9358" y="1"/>
                    <a:pt x="77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4926;p108">
              <a:extLst>
                <a:ext uri="{FF2B5EF4-FFF2-40B4-BE49-F238E27FC236}">
                  <a16:creationId xmlns:a16="http://schemas.microsoft.com/office/drawing/2014/main" id="{E8B41F00-795B-56FF-F104-30D9135FB30F}"/>
                </a:ext>
              </a:extLst>
            </p:cNvPr>
            <p:cNvSpPr/>
            <p:nvPr/>
          </p:nvSpPr>
          <p:spPr>
            <a:xfrm>
              <a:off x="4008900" y="3316100"/>
              <a:ext cx="1289700" cy="1205425"/>
            </a:xfrm>
            <a:custGeom>
              <a:avLst/>
              <a:gdLst/>
              <a:ahLst/>
              <a:cxnLst/>
              <a:rect l="l" t="t" r="r" b="b"/>
              <a:pathLst>
                <a:path w="51588" h="48217" extrusionOk="0">
                  <a:moveTo>
                    <a:pt x="24663" y="1"/>
                  </a:moveTo>
                  <a:cubicBezTo>
                    <a:pt x="21104" y="1"/>
                    <a:pt x="18587" y="3694"/>
                    <a:pt x="18587" y="3694"/>
                  </a:cubicBezTo>
                  <a:lnTo>
                    <a:pt x="0" y="40989"/>
                  </a:lnTo>
                  <a:lnTo>
                    <a:pt x="12936" y="48217"/>
                  </a:lnTo>
                  <a:lnTo>
                    <a:pt x="25257" y="24408"/>
                  </a:lnTo>
                  <a:lnTo>
                    <a:pt x="43514" y="26161"/>
                  </a:lnTo>
                  <a:lnTo>
                    <a:pt x="51588" y="26338"/>
                  </a:lnTo>
                  <a:lnTo>
                    <a:pt x="51588" y="7555"/>
                  </a:lnTo>
                  <a:cubicBezTo>
                    <a:pt x="51588" y="7555"/>
                    <a:pt x="28596" y="184"/>
                    <a:pt x="24908" y="6"/>
                  </a:cubicBezTo>
                  <a:cubicBezTo>
                    <a:pt x="24826" y="2"/>
                    <a:pt x="24744" y="1"/>
                    <a:pt x="2466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4927;p108">
              <a:extLst>
                <a:ext uri="{FF2B5EF4-FFF2-40B4-BE49-F238E27FC236}">
                  <a16:creationId xmlns:a16="http://schemas.microsoft.com/office/drawing/2014/main" id="{B3553634-48B1-8A2F-73C8-96A45D6146BE}"/>
                </a:ext>
              </a:extLst>
            </p:cNvPr>
            <p:cNvSpPr/>
            <p:nvPr/>
          </p:nvSpPr>
          <p:spPr>
            <a:xfrm>
              <a:off x="4562525" y="3648875"/>
              <a:ext cx="555875" cy="960700"/>
            </a:xfrm>
            <a:custGeom>
              <a:avLst/>
              <a:gdLst/>
              <a:ahLst/>
              <a:cxnLst/>
              <a:rect l="l" t="t" r="r" b="b"/>
              <a:pathLst>
                <a:path w="22235" h="38428" extrusionOk="0">
                  <a:moveTo>
                    <a:pt x="8201" y="1"/>
                  </a:moveTo>
                  <a:cubicBezTo>
                    <a:pt x="7730" y="1"/>
                    <a:pt x="7253" y="39"/>
                    <a:pt x="6776" y="119"/>
                  </a:cubicBezTo>
                  <a:cubicBezTo>
                    <a:pt x="5099" y="386"/>
                    <a:pt x="3538" y="1144"/>
                    <a:pt x="2291" y="2298"/>
                  </a:cubicBezTo>
                  <a:cubicBezTo>
                    <a:pt x="1638" y="2903"/>
                    <a:pt x="1113" y="3629"/>
                    <a:pt x="742" y="4438"/>
                  </a:cubicBezTo>
                  <a:cubicBezTo>
                    <a:pt x="389" y="5271"/>
                    <a:pt x="172" y="6158"/>
                    <a:pt x="103" y="7060"/>
                  </a:cubicBezTo>
                  <a:cubicBezTo>
                    <a:pt x="24" y="8132"/>
                    <a:pt x="0" y="9206"/>
                    <a:pt x="31" y="10280"/>
                  </a:cubicBezTo>
                  <a:cubicBezTo>
                    <a:pt x="53" y="11334"/>
                    <a:pt x="64" y="12372"/>
                    <a:pt x="64" y="13394"/>
                  </a:cubicBezTo>
                  <a:cubicBezTo>
                    <a:pt x="107" y="15440"/>
                    <a:pt x="146" y="17408"/>
                    <a:pt x="184" y="19285"/>
                  </a:cubicBezTo>
                  <a:cubicBezTo>
                    <a:pt x="279" y="23045"/>
                    <a:pt x="412" y="26418"/>
                    <a:pt x="537" y="29255"/>
                  </a:cubicBezTo>
                  <a:cubicBezTo>
                    <a:pt x="661" y="32092"/>
                    <a:pt x="794" y="34386"/>
                    <a:pt x="895" y="35972"/>
                  </a:cubicBezTo>
                  <a:cubicBezTo>
                    <a:pt x="948" y="36750"/>
                    <a:pt x="986" y="37361"/>
                    <a:pt x="1019" y="37792"/>
                  </a:cubicBezTo>
                  <a:cubicBezTo>
                    <a:pt x="1042" y="37916"/>
                    <a:pt x="1055" y="38041"/>
                    <a:pt x="1057" y="38167"/>
                  </a:cubicBezTo>
                  <a:lnTo>
                    <a:pt x="1057" y="38167"/>
                  </a:lnTo>
                  <a:lnTo>
                    <a:pt x="1057" y="37787"/>
                  </a:lnTo>
                  <a:cubicBezTo>
                    <a:pt x="1038" y="37352"/>
                    <a:pt x="1014" y="36741"/>
                    <a:pt x="981" y="35962"/>
                  </a:cubicBezTo>
                  <a:cubicBezTo>
                    <a:pt x="914" y="34357"/>
                    <a:pt x="804" y="32073"/>
                    <a:pt x="698" y="29240"/>
                  </a:cubicBezTo>
                  <a:cubicBezTo>
                    <a:pt x="593" y="26407"/>
                    <a:pt x="484" y="23026"/>
                    <a:pt x="402" y="19276"/>
                  </a:cubicBezTo>
                  <a:cubicBezTo>
                    <a:pt x="368" y="17399"/>
                    <a:pt x="336" y="15430"/>
                    <a:pt x="297" y="13385"/>
                  </a:cubicBezTo>
                  <a:cubicBezTo>
                    <a:pt x="269" y="12368"/>
                    <a:pt x="269" y="11326"/>
                    <a:pt x="269" y="10270"/>
                  </a:cubicBezTo>
                  <a:cubicBezTo>
                    <a:pt x="237" y="9206"/>
                    <a:pt x="262" y="8141"/>
                    <a:pt x="340" y="7079"/>
                  </a:cubicBezTo>
                  <a:cubicBezTo>
                    <a:pt x="408" y="6203"/>
                    <a:pt x="618" y="5343"/>
                    <a:pt x="961" y="4534"/>
                  </a:cubicBezTo>
                  <a:cubicBezTo>
                    <a:pt x="1316" y="3754"/>
                    <a:pt x="1821" y="3053"/>
                    <a:pt x="2448" y="2470"/>
                  </a:cubicBezTo>
                  <a:cubicBezTo>
                    <a:pt x="3659" y="1348"/>
                    <a:pt x="5174" y="611"/>
                    <a:pt x="6804" y="349"/>
                  </a:cubicBezTo>
                  <a:cubicBezTo>
                    <a:pt x="7281" y="268"/>
                    <a:pt x="7757" y="229"/>
                    <a:pt x="8227" y="229"/>
                  </a:cubicBezTo>
                  <a:cubicBezTo>
                    <a:pt x="10859" y="229"/>
                    <a:pt x="13288" y="1451"/>
                    <a:pt x="14447" y="3315"/>
                  </a:cubicBezTo>
                  <a:lnTo>
                    <a:pt x="20098" y="10318"/>
                  </a:lnTo>
                  <a:lnTo>
                    <a:pt x="21671" y="12229"/>
                  </a:lnTo>
                  <a:lnTo>
                    <a:pt x="22086" y="12707"/>
                  </a:lnTo>
                  <a:cubicBezTo>
                    <a:pt x="22128" y="12766"/>
                    <a:pt x="22178" y="12822"/>
                    <a:pt x="22234" y="12869"/>
                  </a:cubicBezTo>
                  <a:cubicBezTo>
                    <a:pt x="22197" y="12814"/>
                    <a:pt x="22155" y="12761"/>
                    <a:pt x="22111" y="12711"/>
                  </a:cubicBezTo>
                  <a:lnTo>
                    <a:pt x="21719" y="12201"/>
                  </a:lnTo>
                  <a:cubicBezTo>
                    <a:pt x="21361" y="11742"/>
                    <a:pt x="20845" y="11088"/>
                    <a:pt x="20196" y="10252"/>
                  </a:cubicBezTo>
                  <a:lnTo>
                    <a:pt x="14606" y="3215"/>
                  </a:lnTo>
                  <a:cubicBezTo>
                    <a:pt x="13414" y="1267"/>
                    <a:pt x="10903" y="1"/>
                    <a:pt x="8201" y="1"/>
                  </a:cubicBezTo>
                  <a:close/>
                  <a:moveTo>
                    <a:pt x="1057" y="38167"/>
                  </a:moveTo>
                  <a:lnTo>
                    <a:pt x="1057" y="38265"/>
                  </a:lnTo>
                  <a:cubicBezTo>
                    <a:pt x="1057" y="38265"/>
                    <a:pt x="1057" y="38265"/>
                    <a:pt x="1057" y="38266"/>
                  </a:cubicBezTo>
                  <a:lnTo>
                    <a:pt x="1057" y="38266"/>
                  </a:lnTo>
                  <a:cubicBezTo>
                    <a:pt x="1058" y="38233"/>
                    <a:pt x="1058" y="38200"/>
                    <a:pt x="1057" y="38167"/>
                  </a:cubicBezTo>
                  <a:close/>
                  <a:moveTo>
                    <a:pt x="1057" y="38266"/>
                  </a:moveTo>
                  <a:cubicBezTo>
                    <a:pt x="1057" y="38267"/>
                    <a:pt x="1057" y="38268"/>
                    <a:pt x="1057" y="38269"/>
                  </a:cubicBezTo>
                  <a:cubicBezTo>
                    <a:pt x="1052" y="38321"/>
                    <a:pt x="1052" y="38374"/>
                    <a:pt x="1057" y="38427"/>
                  </a:cubicBezTo>
                  <a:cubicBezTo>
                    <a:pt x="1063" y="38374"/>
                    <a:pt x="1063" y="38320"/>
                    <a:pt x="1057" y="38266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4928;p108">
              <a:extLst>
                <a:ext uri="{FF2B5EF4-FFF2-40B4-BE49-F238E27FC236}">
                  <a16:creationId xmlns:a16="http://schemas.microsoft.com/office/drawing/2014/main" id="{A67F0EA4-FD92-A462-1740-B311EA35B505}"/>
                </a:ext>
              </a:extLst>
            </p:cNvPr>
            <p:cNvSpPr/>
            <p:nvPr/>
          </p:nvSpPr>
          <p:spPr>
            <a:xfrm>
              <a:off x="4943150" y="3863600"/>
              <a:ext cx="6250" cy="436300"/>
            </a:xfrm>
            <a:custGeom>
              <a:avLst/>
              <a:gdLst/>
              <a:ahLst/>
              <a:cxnLst/>
              <a:rect l="l" t="t" r="r" b="b"/>
              <a:pathLst>
                <a:path w="250" h="17452" extrusionOk="0">
                  <a:moveTo>
                    <a:pt x="125" y="1"/>
                  </a:moveTo>
                  <a:cubicBezTo>
                    <a:pt x="54" y="1"/>
                    <a:pt x="1" y="3903"/>
                    <a:pt x="1" y="8723"/>
                  </a:cubicBezTo>
                  <a:cubicBezTo>
                    <a:pt x="1" y="13543"/>
                    <a:pt x="54" y="17451"/>
                    <a:pt x="125" y="17451"/>
                  </a:cubicBezTo>
                  <a:cubicBezTo>
                    <a:pt x="193" y="17451"/>
                    <a:pt x="249" y="13539"/>
                    <a:pt x="249" y="8723"/>
                  </a:cubicBezTo>
                  <a:cubicBezTo>
                    <a:pt x="249" y="3907"/>
                    <a:pt x="197" y="1"/>
                    <a:pt x="12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4929;p108">
              <a:extLst>
                <a:ext uri="{FF2B5EF4-FFF2-40B4-BE49-F238E27FC236}">
                  <a16:creationId xmlns:a16="http://schemas.microsoft.com/office/drawing/2014/main" id="{C989314B-1711-D880-7096-3C938B810AFD}"/>
                </a:ext>
              </a:extLst>
            </p:cNvPr>
            <p:cNvSpPr/>
            <p:nvPr/>
          </p:nvSpPr>
          <p:spPr>
            <a:xfrm>
              <a:off x="4770475" y="3346575"/>
              <a:ext cx="638250" cy="221700"/>
            </a:xfrm>
            <a:custGeom>
              <a:avLst/>
              <a:gdLst/>
              <a:ahLst/>
              <a:cxnLst/>
              <a:rect l="l" t="t" r="r" b="b"/>
              <a:pathLst>
                <a:path w="25530" h="8868" extrusionOk="0">
                  <a:moveTo>
                    <a:pt x="1" y="0"/>
                  </a:moveTo>
                  <a:lnTo>
                    <a:pt x="1" y="0"/>
                  </a:lnTo>
                  <a:cubicBezTo>
                    <a:pt x="81" y="46"/>
                    <a:pt x="168" y="77"/>
                    <a:pt x="258" y="96"/>
                  </a:cubicBezTo>
                  <a:lnTo>
                    <a:pt x="1013" y="321"/>
                  </a:lnTo>
                  <a:lnTo>
                    <a:pt x="3798" y="1129"/>
                  </a:lnTo>
                  <a:cubicBezTo>
                    <a:pt x="6149" y="1821"/>
                    <a:pt x="9378" y="2843"/>
                    <a:pt x="12903" y="4047"/>
                  </a:cubicBezTo>
                  <a:cubicBezTo>
                    <a:pt x="16429" y="5252"/>
                    <a:pt x="19582" y="6474"/>
                    <a:pt x="21851" y="7391"/>
                  </a:cubicBezTo>
                  <a:lnTo>
                    <a:pt x="24536" y="8490"/>
                  </a:lnTo>
                  <a:lnTo>
                    <a:pt x="25267" y="8781"/>
                  </a:lnTo>
                  <a:cubicBezTo>
                    <a:pt x="25349" y="8823"/>
                    <a:pt x="25438" y="8852"/>
                    <a:pt x="25530" y="8867"/>
                  </a:cubicBezTo>
                  <a:cubicBezTo>
                    <a:pt x="25452" y="8829"/>
                    <a:pt x="25369" y="8798"/>
                    <a:pt x="25286" y="8776"/>
                  </a:cubicBezTo>
                  <a:lnTo>
                    <a:pt x="24574" y="8437"/>
                  </a:lnTo>
                  <a:cubicBezTo>
                    <a:pt x="23953" y="8151"/>
                    <a:pt x="23045" y="7744"/>
                    <a:pt x="21918" y="7267"/>
                  </a:cubicBezTo>
                  <a:cubicBezTo>
                    <a:pt x="19672" y="6306"/>
                    <a:pt x="16515" y="5070"/>
                    <a:pt x="12984" y="3827"/>
                  </a:cubicBezTo>
                  <a:cubicBezTo>
                    <a:pt x="9455" y="2585"/>
                    <a:pt x="6235" y="1605"/>
                    <a:pt x="3846" y="962"/>
                  </a:cubicBezTo>
                  <a:cubicBezTo>
                    <a:pt x="2665" y="636"/>
                    <a:pt x="1705" y="388"/>
                    <a:pt x="1042" y="230"/>
                  </a:cubicBezTo>
                  <a:lnTo>
                    <a:pt x="273" y="49"/>
                  </a:lnTo>
                  <a:cubicBezTo>
                    <a:pt x="184" y="25"/>
                    <a:pt x="92" y="10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4930;p108">
              <a:extLst>
                <a:ext uri="{FF2B5EF4-FFF2-40B4-BE49-F238E27FC236}">
                  <a16:creationId xmlns:a16="http://schemas.microsoft.com/office/drawing/2014/main" id="{64CD4E63-33DC-050B-36CA-DD187E53084B}"/>
                </a:ext>
              </a:extLst>
            </p:cNvPr>
            <p:cNvSpPr/>
            <p:nvPr/>
          </p:nvSpPr>
          <p:spPr>
            <a:xfrm>
              <a:off x="5130800" y="3454650"/>
              <a:ext cx="291900" cy="13050"/>
            </a:xfrm>
            <a:custGeom>
              <a:avLst/>
              <a:gdLst/>
              <a:ahLst/>
              <a:cxnLst/>
              <a:rect l="l" t="t" r="r" b="b"/>
              <a:pathLst>
                <a:path w="11676" h="522" extrusionOk="0">
                  <a:moveTo>
                    <a:pt x="4312" y="1"/>
                  </a:moveTo>
                  <a:cubicBezTo>
                    <a:pt x="3322" y="1"/>
                    <a:pt x="2437" y="16"/>
                    <a:pt x="1729" y="16"/>
                  </a:cubicBezTo>
                  <a:cubicBezTo>
                    <a:pt x="1203" y="26"/>
                    <a:pt x="774" y="54"/>
                    <a:pt x="478" y="54"/>
                  </a:cubicBezTo>
                  <a:cubicBezTo>
                    <a:pt x="449" y="53"/>
                    <a:pt x="419" y="52"/>
                    <a:pt x="390" y="52"/>
                  </a:cubicBezTo>
                  <a:cubicBezTo>
                    <a:pt x="258" y="52"/>
                    <a:pt x="127" y="68"/>
                    <a:pt x="0" y="102"/>
                  </a:cubicBezTo>
                  <a:cubicBezTo>
                    <a:pt x="490" y="163"/>
                    <a:pt x="984" y="194"/>
                    <a:pt x="1478" y="194"/>
                  </a:cubicBezTo>
                  <a:cubicBezTo>
                    <a:pt x="1556" y="194"/>
                    <a:pt x="1633" y="194"/>
                    <a:pt x="1710" y="192"/>
                  </a:cubicBezTo>
                  <a:lnTo>
                    <a:pt x="5839" y="273"/>
                  </a:lnTo>
                  <a:cubicBezTo>
                    <a:pt x="7453" y="312"/>
                    <a:pt x="8910" y="389"/>
                    <a:pt x="9961" y="451"/>
                  </a:cubicBezTo>
                  <a:cubicBezTo>
                    <a:pt x="10418" y="498"/>
                    <a:pt x="10877" y="522"/>
                    <a:pt x="11336" y="522"/>
                  </a:cubicBezTo>
                  <a:cubicBezTo>
                    <a:pt x="11450" y="522"/>
                    <a:pt x="11563" y="520"/>
                    <a:pt x="11676" y="517"/>
                  </a:cubicBezTo>
                  <a:cubicBezTo>
                    <a:pt x="11535" y="467"/>
                    <a:pt x="11389" y="433"/>
                    <a:pt x="11240" y="417"/>
                  </a:cubicBezTo>
                  <a:cubicBezTo>
                    <a:pt x="10948" y="369"/>
                    <a:pt x="10519" y="316"/>
                    <a:pt x="9993" y="264"/>
                  </a:cubicBezTo>
                  <a:cubicBezTo>
                    <a:pt x="8942" y="155"/>
                    <a:pt x="7480" y="50"/>
                    <a:pt x="5866" y="16"/>
                  </a:cubicBezTo>
                  <a:cubicBezTo>
                    <a:pt x="5328" y="5"/>
                    <a:pt x="4807" y="1"/>
                    <a:pt x="431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4931;p108">
              <a:extLst>
                <a:ext uri="{FF2B5EF4-FFF2-40B4-BE49-F238E27FC236}">
                  <a16:creationId xmlns:a16="http://schemas.microsoft.com/office/drawing/2014/main" id="{84BBAFE8-8043-A9CE-122C-A9E80B894E0D}"/>
                </a:ext>
              </a:extLst>
            </p:cNvPr>
            <p:cNvSpPr/>
            <p:nvPr/>
          </p:nvSpPr>
          <p:spPr>
            <a:xfrm>
              <a:off x="4072050" y="4212475"/>
              <a:ext cx="317000" cy="190825"/>
            </a:xfrm>
            <a:custGeom>
              <a:avLst/>
              <a:gdLst/>
              <a:ahLst/>
              <a:cxnLst/>
              <a:rect l="l" t="t" r="r" b="b"/>
              <a:pathLst>
                <a:path w="12680" h="7633" extrusionOk="0">
                  <a:moveTo>
                    <a:pt x="141" y="0"/>
                  </a:moveTo>
                  <a:cubicBezTo>
                    <a:pt x="96" y="0"/>
                    <a:pt x="51" y="1"/>
                    <a:pt x="5" y="4"/>
                  </a:cubicBezTo>
                  <a:cubicBezTo>
                    <a:pt x="1" y="32"/>
                    <a:pt x="847" y="152"/>
                    <a:pt x="2170" y="510"/>
                  </a:cubicBezTo>
                  <a:cubicBezTo>
                    <a:pt x="2944" y="723"/>
                    <a:pt x="3706" y="983"/>
                    <a:pt x="4449" y="1289"/>
                  </a:cubicBezTo>
                  <a:cubicBezTo>
                    <a:pt x="5354" y="1667"/>
                    <a:pt x="6231" y="2107"/>
                    <a:pt x="7076" y="2607"/>
                  </a:cubicBezTo>
                  <a:cubicBezTo>
                    <a:pt x="7910" y="3119"/>
                    <a:pt x="8708" y="3687"/>
                    <a:pt x="9464" y="4308"/>
                  </a:cubicBezTo>
                  <a:cubicBezTo>
                    <a:pt x="10080" y="4821"/>
                    <a:pt x="10664" y="5371"/>
                    <a:pt x="11212" y="5956"/>
                  </a:cubicBezTo>
                  <a:cubicBezTo>
                    <a:pt x="12149" y="6959"/>
                    <a:pt x="12641" y="7633"/>
                    <a:pt x="12679" y="7633"/>
                  </a:cubicBezTo>
                  <a:cubicBezTo>
                    <a:pt x="12596" y="7451"/>
                    <a:pt x="12492" y="7279"/>
                    <a:pt x="12369" y="7121"/>
                  </a:cubicBezTo>
                  <a:cubicBezTo>
                    <a:pt x="12240" y="6924"/>
                    <a:pt x="12100" y="6737"/>
                    <a:pt x="11949" y="6557"/>
                  </a:cubicBezTo>
                  <a:cubicBezTo>
                    <a:pt x="11777" y="6343"/>
                    <a:pt x="11591" y="6090"/>
                    <a:pt x="11351" y="5837"/>
                  </a:cubicBezTo>
                  <a:cubicBezTo>
                    <a:pt x="10814" y="5230"/>
                    <a:pt x="10236" y="4662"/>
                    <a:pt x="9622" y="4136"/>
                  </a:cubicBezTo>
                  <a:cubicBezTo>
                    <a:pt x="8862" y="3493"/>
                    <a:pt x="8054" y="2910"/>
                    <a:pt x="7205" y="2392"/>
                  </a:cubicBezTo>
                  <a:cubicBezTo>
                    <a:pt x="6349" y="1887"/>
                    <a:pt x="5455" y="1446"/>
                    <a:pt x="4535" y="1074"/>
                  </a:cubicBezTo>
                  <a:cubicBezTo>
                    <a:pt x="3779" y="774"/>
                    <a:pt x="3003" y="530"/>
                    <a:pt x="2212" y="343"/>
                  </a:cubicBezTo>
                  <a:cubicBezTo>
                    <a:pt x="1883" y="251"/>
                    <a:pt x="1572" y="204"/>
                    <a:pt x="1300" y="152"/>
                  </a:cubicBezTo>
                  <a:cubicBezTo>
                    <a:pt x="1071" y="102"/>
                    <a:pt x="837" y="67"/>
                    <a:pt x="603" y="46"/>
                  </a:cubicBezTo>
                  <a:cubicBezTo>
                    <a:pt x="451" y="15"/>
                    <a:pt x="296" y="0"/>
                    <a:pt x="14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4932;p108">
              <a:extLst>
                <a:ext uri="{FF2B5EF4-FFF2-40B4-BE49-F238E27FC236}">
                  <a16:creationId xmlns:a16="http://schemas.microsoft.com/office/drawing/2014/main" id="{E8E24785-C822-F6F4-188B-F0CDF474247D}"/>
                </a:ext>
              </a:extLst>
            </p:cNvPr>
            <p:cNvSpPr/>
            <p:nvPr/>
          </p:nvSpPr>
          <p:spPr>
            <a:xfrm>
              <a:off x="4585225" y="4507200"/>
              <a:ext cx="371575" cy="72350"/>
            </a:xfrm>
            <a:custGeom>
              <a:avLst/>
              <a:gdLst/>
              <a:ahLst/>
              <a:cxnLst/>
              <a:rect l="l" t="t" r="r" b="b"/>
              <a:pathLst>
                <a:path w="14863" h="2894" extrusionOk="0">
                  <a:moveTo>
                    <a:pt x="4232" y="0"/>
                  </a:moveTo>
                  <a:cubicBezTo>
                    <a:pt x="3562" y="0"/>
                    <a:pt x="2892" y="32"/>
                    <a:pt x="2222" y="95"/>
                  </a:cubicBezTo>
                  <a:cubicBezTo>
                    <a:pt x="1673" y="144"/>
                    <a:pt x="1129" y="223"/>
                    <a:pt x="589" y="330"/>
                  </a:cubicBezTo>
                  <a:cubicBezTo>
                    <a:pt x="388" y="357"/>
                    <a:pt x="191" y="406"/>
                    <a:pt x="0" y="473"/>
                  </a:cubicBezTo>
                  <a:cubicBezTo>
                    <a:pt x="1" y="479"/>
                    <a:pt x="15" y="482"/>
                    <a:pt x="42" y="482"/>
                  </a:cubicBezTo>
                  <a:cubicBezTo>
                    <a:pt x="228" y="482"/>
                    <a:pt x="1029" y="351"/>
                    <a:pt x="2237" y="268"/>
                  </a:cubicBezTo>
                  <a:cubicBezTo>
                    <a:pt x="2768" y="232"/>
                    <a:pt x="3299" y="214"/>
                    <a:pt x="3829" y="214"/>
                  </a:cubicBezTo>
                  <a:cubicBezTo>
                    <a:pt x="6904" y="214"/>
                    <a:pt x="9954" y="815"/>
                    <a:pt x="12808" y="1987"/>
                  </a:cubicBezTo>
                  <a:cubicBezTo>
                    <a:pt x="14027" y="2492"/>
                    <a:pt x="14787" y="2894"/>
                    <a:pt x="14857" y="2894"/>
                  </a:cubicBezTo>
                  <a:cubicBezTo>
                    <a:pt x="14860" y="2894"/>
                    <a:pt x="14862" y="2892"/>
                    <a:pt x="14862" y="2890"/>
                  </a:cubicBezTo>
                  <a:cubicBezTo>
                    <a:pt x="14704" y="2764"/>
                    <a:pt x="14533" y="2657"/>
                    <a:pt x="14352" y="2570"/>
                  </a:cubicBezTo>
                  <a:cubicBezTo>
                    <a:pt x="13875" y="2295"/>
                    <a:pt x="13384" y="2046"/>
                    <a:pt x="12880" y="1825"/>
                  </a:cubicBezTo>
                  <a:cubicBezTo>
                    <a:pt x="10149" y="619"/>
                    <a:pt x="7202" y="0"/>
                    <a:pt x="423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4933;p108">
              <a:extLst>
                <a:ext uri="{FF2B5EF4-FFF2-40B4-BE49-F238E27FC236}">
                  <a16:creationId xmlns:a16="http://schemas.microsoft.com/office/drawing/2014/main" id="{800F1D51-C424-3C6A-54AF-BA64377BE5E1}"/>
                </a:ext>
              </a:extLst>
            </p:cNvPr>
            <p:cNvSpPr/>
            <p:nvPr/>
          </p:nvSpPr>
          <p:spPr>
            <a:xfrm>
              <a:off x="2008350" y="4791425"/>
              <a:ext cx="690925" cy="94950"/>
            </a:xfrm>
            <a:custGeom>
              <a:avLst/>
              <a:gdLst/>
              <a:ahLst/>
              <a:cxnLst/>
              <a:rect l="l" t="t" r="r" b="b"/>
              <a:pathLst>
                <a:path w="27637" h="3798" extrusionOk="0">
                  <a:moveTo>
                    <a:pt x="1" y="1"/>
                  </a:moveTo>
                  <a:lnTo>
                    <a:pt x="1" y="3798"/>
                  </a:lnTo>
                  <a:lnTo>
                    <a:pt x="27636" y="3798"/>
                  </a:lnTo>
                  <a:lnTo>
                    <a:pt x="2763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4934;p108">
              <a:extLst>
                <a:ext uri="{FF2B5EF4-FFF2-40B4-BE49-F238E27FC236}">
                  <a16:creationId xmlns:a16="http://schemas.microsoft.com/office/drawing/2014/main" id="{BBD1AE19-F881-07E9-0142-319E9C3104B1}"/>
                </a:ext>
              </a:extLst>
            </p:cNvPr>
            <p:cNvSpPr/>
            <p:nvPr/>
          </p:nvSpPr>
          <p:spPr>
            <a:xfrm>
              <a:off x="2007150" y="4790250"/>
              <a:ext cx="693425" cy="97200"/>
            </a:xfrm>
            <a:custGeom>
              <a:avLst/>
              <a:gdLst/>
              <a:ahLst/>
              <a:cxnLst/>
              <a:rect l="l" t="t" r="r" b="b"/>
              <a:pathLst>
                <a:path w="27737" h="3888" extrusionOk="0">
                  <a:moveTo>
                    <a:pt x="27665" y="86"/>
                  </a:moveTo>
                  <a:lnTo>
                    <a:pt x="27665" y="3793"/>
                  </a:lnTo>
                  <a:lnTo>
                    <a:pt x="96" y="3793"/>
                  </a:lnTo>
                  <a:lnTo>
                    <a:pt x="96" y="86"/>
                  </a:lnTo>
                  <a:close/>
                  <a:moveTo>
                    <a:pt x="0" y="0"/>
                  </a:moveTo>
                  <a:lnTo>
                    <a:pt x="0" y="3888"/>
                  </a:lnTo>
                  <a:lnTo>
                    <a:pt x="27736" y="3888"/>
                  </a:lnTo>
                  <a:lnTo>
                    <a:pt x="2773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4935;p108">
              <a:extLst>
                <a:ext uri="{FF2B5EF4-FFF2-40B4-BE49-F238E27FC236}">
                  <a16:creationId xmlns:a16="http://schemas.microsoft.com/office/drawing/2014/main" id="{EF0D50BD-67B1-5401-D883-32F0BE76559B}"/>
                </a:ext>
              </a:extLst>
            </p:cNvPr>
            <p:cNvSpPr/>
            <p:nvPr/>
          </p:nvSpPr>
          <p:spPr>
            <a:xfrm>
              <a:off x="2072475" y="4854725"/>
              <a:ext cx="563600" cy="490625"/>
            </a:xfrm>
            <a:custGeom>
              <a:avLst/>
              <a:gdLst/>
              <a:ahLst/>
              <a:cxnLst/>
              <a:rect l="l" t="t" r="r" b="b"/>
              <a:pathLst>
                <a:path w="22544" h="19625" extrusionOk="0">
                  <a:moveTo>
                    <a:pt x="1" y="1"/>
                  </a:moveTo>
                  <a:lnTo>
                    <a:pt x="3975" y="19625"/>
                  </a:lnTo>
                  <a:lnTo>
                    <a:pt x="18698" y="19625"/>
                  </a:lnTo>
                  <a:lnTo>
                    <a:pt x="22543" y="126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4936;p108">
              <a:extLst>
                <a:ext uri="{FF2B5EF4-FFF2-40B4-BE49-F238E27FC236}">
                  <a16:creationId xmlns:a16="http://schemas.microsoft.com/office/drawing/2014/main" id="{B93D268C-E5EB-07EB-6FEF-523A09D49023}"/>
                </a:ext>
              </a:extLst>
            </p:cNvPr>
            <p:cNvSpPr/>
            <p:nvPr/>
          </p:nvSpPr>
          <p:spPr>
            <a:xfrm>
              <a:off x="2072475" y="5299000"/>
              <a:ext cx="563600" cy="72875"/>
            </a:xfrm>
            <a:custGeom>
              <a:avLst/>
              <a:gdLst/>
              <a:ahLst/>
              <a:cxnLst/>
              <a:rect l="l" t="t" r="r" b="b"/>
              <a:pathLst>
                <a:path w="22544" h="2915" extrusionOk="0">
                  <a:moveTo>
                    <a:pt x="1" y="0"/>
                  </a:moveTo>
                  <a:lnTo>
                    <a:pt x="2122" y="2914"/>
                  </a:lnTo>
                  <a:lnTo>
                    <a:pt x="20012" y="2914"/>
                  </a:lnTo>
                  <a:lnTo>
                    <a:pt x="2254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4937;p108">
              <a:extLst>
                <a:ext uri="{FF2B5EF4-FFF2-40B4-BE49-F238E27FC236}">
                  <a16:creationId xmlns:a16="http://schemas.microsoft.com/office/drawing/2014/main" id="{45F115B6-35CB-7976-E625-24A5F59AF9FE}"/>
                </a:ext>
              </a:extLst>
            </p:cNvPr>
            <p:cNvSpPr/>
            <p:nvPr/>
          </p:nvSpPr>
          <p:spPr>
            <a:xfrm>
              <a:off x="2323775" y="3853650"/>
              <a:ext cx="6425" cy="1015425"/>
            </a:xfrm>
            <a:custGeom>
              <a:avLst/>
              <a:gdLst/>
              <a:ahLst/>
              <a:cxnLst/>
              <a:rect l="l" t="t" r="r" b="b"/>
              <a:pathLst>
                <a:path w="257" h="40617" extrusionOk="0">
                  <a:moveTo>
                    <a:pt x="76" y="1"/>
                  </a:moveTo>
                  <a:cubicBezTo>
                    <a:pt x="33" y="1"/>
                    <a:pt x="0" y="9078"/>
                    <a:pt x="33" y="20309"/>
                  </a:cubicBezTo>
                  <a:cubicBezTo>
                    <a:pt x="67" y="31540"/>
                    <a:pt x="133" y="40617"/>
                    <a:pt x="191" y="40617"/>
                  </a:cubicBezTo>
                  <a:cubicBezTo>
                    <a:pt x="219" y="40617"/>
                    <a:pt x="257" y="31540"/>
                    <a:pt x="228" y="20309"/>
                  </a:cubicBezTo>
                  <a:cubicBezTo>
                    <a:pt x="200" y="9078"/>
                    <a:pt x="118" y="1"/>
                    <a:pt x="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4938;p108">
              <a:extLst>
                <a:ext uri="{FF2B5EF4-FFF2-40B4-BE49-F238E27FC236}">
                  <a16:creationId xmlns:a16="http://schemas.microsoft.com/office/drawing/2014/main" id="{82D890FB-24EB-0B84-F839-E781B32FE70C}"/>
                </a:ext>
              </a:extLst>
            </p:cNvPr>
            <p:cNvSpPr/>
            <p:nvPr/>
          </p:nvSpPr>
          <p:spPr>
            <a:xfrm>
              <a:off x="2416425" y="4299875"/>
              <a:ext cx="65475" cy="538650"/>
            </a:xfrm>
            <a:custGeom>
              <a:avLst/>
              <a:gdLst/>
              <a:ahLst/>
              <a:cxnLst/>
              <a:rect l="l" t="t" r="r" b="b"/>
              <a:pathLst>
                <a:path w="2619" h="21546" extrusionOk="0">
                  <a:moveTo>
                    <a:pt x="2618" y="0"/>
                  </a:moveTo>
                  <a:cubicBezTo>
                    <a:pt x="2609" y="0"/>
                    <a:pt x="2572" y="76"/>
                    <a:pt x="2494" y="196"/>
                  </a:cubicBezTo>
                  <a:lnTo>
                    <a:pt x="2217" y="769"/>
                  </a:lnTo>
                  <a:cubicBezTo>
                    <a:pt x="2155" y="894"/>
                    <a:pt x="2089" y="1033"/>
                    <a:pt x="2016" y="1190"/>
                  </a:cubicBezTo>
                  <a:lnTo>
                    <a:pt x="1821" y="1701"/>
                  </a:lnTo>
                  <a:cubicBezTo>
                    <a:pt x="1744" y="1888"/>
                    <a:pt x="1673" y="2098"/>
                    <a:pt x="1592" y="2293"/>
                  </a:cubicBezTo>
                  <a:cubicBezTo>
                    <a:pt x="1510" y="2490"/>
                    <a:pt x="1448" y="2728"/>
                    <a:pt x="1371" y="2967"/>
                  </a:cubicBezTo>
                  <a:cubicBezTo>
                    <a:pt x="1022" y="4078"/>
                    <a:pt x="747" y="5211"/>
                    <a:pt x="550" y="6358"/>
                  </a:cubicBezTo>
                  <a:cubicBezTo>
                    <a:pt x="324" y="7768"/>
                    <a:pt x="176" y="9189"/>
                    <a:pt x="106" y="10615"/>
                  </a:cubicBezTo>
                  <a:cubicBezTo>
                    <a:pt x="0" y="13203"/>
                    <a:pt x="93" y="15795"/>
                    <a:pt x="383" y="18368"/>
                  </a:cubicBezTo>
                  <a:cubicBezTo>
                    <a:pt x="488" y="19352"/>
                    <a:pt x="602" y="20151"/>
                    <a:pt x="689" y="20699"/>
                  </a:cubicBezTo>
                  <a:cubicBezTo>
                    <a:pt x="732" y="20952"/>
                    <a:pt x="794" y="21163"/>
                    <a:pt x="794" y="21325"/>
                  </a:cubicBezTo>
                  <a:cubicBezTo>
                    <a:pt x="804" y="21400"/>
                    <a:pt x="821" y="21474"/>
                    <a:pt x="846" y="21545"/>
                  </a:cubicBezTo>
                  <a:cubicBezTo>
                    <a:pt x="855" y="21471"/>
                    <a:pt x="855" y="21395"/>
                    <a:pt x="846" y="21321"/>
                  </a:cubicBezTo>
                  <a:lnTo>
                    <a:pt x="775" y="20686"/>
                  </a:lnTo>
                  <a:cubicBezTo>
                    <a:pt x="708" y="20136"/>
                    <a:pt x="621" y="19338"/>
                    <a:pt x="531" y="18355"/>
                  </a:cubicBezTo>
                  <a:cubicBezTo>
                    <a:pt x="284" y="15786"/>
                    <a:pt x="210" y="13203"/>
                    <a:pt x="311" y="10624"/>
                  </a:cubicBezTo>
                  <a:cubicBezTo>
                    <a:pt x="382" y="9208"/>
                    <a:pt x="525" y="7795"/>
                    <a:pt x="741" y="6392"/>
                  </a:cubicBezTo>
                  <a:cubicBezTo>
                    <a:pt x="925" y="5248"/>
                    <a:pt x="1184" y="4116"/>
                    <a:pt x="1515" y="3006"/>
                  </a:cubicBezTo>
                  <a:cubicBezTo>
                    <a:pt x="1587" y="2771"/>
                    <a:pt x="1645" y="2542"/>
                    <a:pt x="1716" y="2332"/>
                  </a:cubicBezTo>
                  <a:lnTo>
                    <a:pt x="1930" y="1739"/>
                  </a:lnTo>
                  <a:lnTo>
                    <a:pt x="2117" y="1222"/>
                  </a:lnTo>
                  <a:lnTo>
                    <a:pt x="2294" y="798"/>
                  </a:lnTo>
                  <a:lnTo>
                    <a:pt x="2543" y="210"/>
                  </a:lnTo>
                  <a:cubicBezTo>
                    <a:pt x="2573" y="143"/>
                    <a:pt x="2599" y="71"/>
                    <a:pt x="26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4939;p108">
              <a:extLst>
                <a:ext uri="{FF2B5EF4-FFF2-40B4-BE49-F238E27FC236}">
                  <a16:creationId xmlns:a16="http://schemas.microsoft.com/office/drawing/2014/main" id="{A525096D-4622-5613-B1B6-99CC3C539A77}"/>
                </a:ext>
              </a:extLst>
            </p:cNvPr>
            <p:cNvSpPr/>
            <p:nvPr/>
          </p:nvSpPr>
          <p:spPr>
            <a:xfrm>
              <a:off x="2374025" y="4116400"/>
              <a:ext cx="90200" cy="756025"/>
            </a:xfrm>
            <a:custGeom>
              <a:avLst/>
              <a:gdLst/>
              <a:ahLst/>
              <a:cxnLst/>
              <a:rect l="l" t="t" r="r" b="b"/>
              <a:pathLst>
                <a:path w="3608" h="30241" extrusionOk="0">
                  <a:moveTo>
                    <a:pt x="3607" y="1"/>
                  </a:moveTo>
                  <a:lnTo>
                    <a:pt x="3607" y="1"/>
                  </a:lnTo>
                  <a:cubicBezTo>
                    <a:pt x="3551" y="89"/>
                    <a:pt x="3503" y="184"/>
                    <a:pt x="3469" y="283"/>
                  </a:cubicBezTo>
                  <a:lnTo>
                    <a:pt x="3149" y="1119"/>
                  </a:lnTo>
                  <a:cubicBezTo>
                    <a:pt x="3077" y="1301"/>
                    <a:pt x="2992" y="1502"/>
                    <a:pt x="2919" y="1726"/>
                  </a:cubicBezTo>
                  <a:cubicBezTo>
                    <a:pt x="2848" y="1950"/>
                    <a:pt x="2767" y="2194"/>
                    <a:pt x="2681" y="2458"/>
                  </a:cubicBezTo>
                  <a:cubicBezTo>
                    <a:pt x="2509" y="2978"/>
                    <a:pt x="2313" y="3575"/>
                    <a:pt x="2137" y="4249"/>
                  </a:cubicBezTo>
                  <a:cubicBezTo>
                    <a:pt x="2045" y="4583"/>
                    <a:pt x="1931" y="4931"/>
                    <a:pt x="1845" y="5299"/>
                  </a:cubicBezTo>
                  <a:cubicBezTo>
                    <a:pt x="1759" y="5668"/>
                    <a:pt x="1668" y="6054"/>
                    <a:pt x="1577" y="6450"/>
                  </a:cubicBezTo>
                  <a:cubicBezTo>
                    <a:pt x="1376" y="7243"/>
                    <a:pt x="1228" y="8104"/>
                    <a:pt x="1047" y="9002"/>
                  </a:cubicBezTo>
                  <a:cubicBezTo>
                    <a:pt x="746" y="10813"/>
                    <a:pt x="440" y="12808"/>
                    <a:pt x="268" y="14925"/>
                  </a:cubicBezTo>
                  <a:cubicBezTo>
                    <a:pt x="97" y="17043"/>
                    <a:pt x="1" y="19062"/>
                    <a:pt x="5" y="20897"/>
                  </a:cubicBezTo>
                  <a:cubicBezTo>
                    <a:pt x="11" y="22731"/>
                    <a:pt x="48" y="24385"/>
                    <a:pt x="144" y="25769"/>
                  </a:cubicBezTo>
                  <a:cubicBezTo>
                    <a:pt x="178" y="26462"/>
                    <a:pt x="235" y="27087"/>
                    <a:pt x="277" y="27637"/>
                  </a:cubicBezTo>
                  <a:cubicBezTo>
                    <a:pt x="320" y="28186"/>
                    <a:pt x="369" y="28674"/>
                    <a:pt x="412" y="29046"/>
                  </a:cubicBezTo>
                  <a:cubicBezTo>
                    <a:pt x="455" y="29419"/>
                    <a:pt x="489" y="29716"/>
                    <a:pt x="517" y="29935"/>
                  </a:cubicBezTo>
                  <a:cubicBezTo>
                    <a:pt x="525" y="30038"/>
                    <a:pt x="541" y="30140"/>
                    <a:pt x="564" y="30241"/>
                  </a:cubicBezTo>
                  <a:cubicBezTo>
                    <a:pt x="577" y="30137"/>
                    <a:pt x="577" y="30033"/>
                    <a:pt x="564" y="29930"/>
                  </a:cubicBezTo>
                  <a:cubicBezTo>
                    <a:pt x="551" y="29710"/>
                    <a:pt x="530" y="29429"/>
                    <a:pt x="498" y="29041"/>
                  </a:cubicBezTo>
                  <a:cubicBezTo>
                    <a:pt x="464" y="28655"/>
                    <a:pt x="436" y="28182"/>
                    <a:pt x="397" y="27632"/>
                  </a:cubicBezTo>
                  <a:cubicBezTo>
                    <a:pt x="359" y="27083"/>
                    <a:pt x="316" y="26457"/>
                    <a:pt x="292" y="25765"/>
                  </a:cubicBezTo>
                  <a:cubicBezTo>
                    <a:pt x="197" y="24379"/>
                    <a:pt x="168" y="22731"/>
                    <a:pt x="197" y="20897"/>
                  </a:cubicBezTo>
                  <a:cubicBezTo>
                    <a:pt x="225" y="19062"/>
                    <a:pt x="288" y="17032"/>
                    <a:pt x="474" y="14944"/>
                  </a:cubicBezTo>
                  <a:cubicBezTo>
                    <a:pt x="660" y="12857"/>
                    <a:pt x="928" y="10841"/>
                    <a:pt x="1233" y="9035"/>
                  </a:cubicBezTo>
                  <a:cubicBezTo>
                    <a:pt x="1410" y="8137"/>
                    <a:pt x="1554" y="7277"/>
                    <a:pt x="1745" y="6484"/>
                  </a:cubicBezTo>
                  <a:cubicBezTo>
                    <a:pt x="1835" y="6088"/>
                    <a:pt x="1907" y="5706"/>
                    <a:pt x="2002" y="5338"/>
                  </a:cubicBezTo>
                  <a:cubicBezTo>
                    <a:pt x="2098" y="4970"/>
                    <a:pt x="2193" y="4621"/>
                    <a:pt x="2280" y="4286"/>
                  </a:cubicBezTo>
                  <a:cubicBezTo>
                    <a:pt x="2447" y="3613"/>
                    <a:pt x="2634" y="3016"/>
                    <a:pt x="2795" y="2490"/>
                  </a:cubicBezTo>
                  <a:cubicBezTo>
                    <a:pt x="2876" y="2233"/>
                    <a:pt x="2943" y="1974"/>
                    <a:pt x="3020" y="1755"/>
                  </a:cubicBezTo>
                  <a:cubicBezTo>
                    <a:pt x="3097" y="1535"/>
                    <a:pt x="3168" y="1329"/>
                    <a:pt x="3230" y="1143"/>
                  </a:cubicBezTo>
                  <a:lnTo>
                    <a:pt x="3517" y="298"/>
                  </a:lnTo>
                  <a:cubicBezTo>
                    <a:pt x="3555" y="201"/>
                    <a:pt x="3586" y="103"/>
                    <a:pt x="36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4940;p108">
              <a:extLst>
                <a:ext uri="{FF2B5EF4-FFF2-40B4-BE49-F238E27FC236}">
                  <a16:creationId xmlns:a16="http://schemas.microsoft.com/office/drawing/2014/main" id="{E3B71071-6251-6533-9F7E-4E8A02B7548C}"/>
                </a:ext>
              </a:extLst>
            </p:cNvPr>
            <p:cNvSpPr/>
            <p:nvPr/>
          </p:nvSpPr>
          <p:spPr>
            <a:xfrm>
              <a:off x="2153325" y="3884125"/>
              <a:ext cx="131500" cy="1024850"/>
            </a:xfrm>
            <a:custGeom>
              <a:avLst/>
              <a:gdLst/>
              <a:ahLst/>
              <a:cxnLst/>
              <a:rect l="l" t="t" r="r" b="b"/>
              <a:pathLst>
                <a:path w="5260" h="40994" extrusionOk="0">
                  <a:moveTo>
                    <a:pt x="1" y="1"/>
                  </a:moveTo>
                  <a:lnTo>
                    <a:pt x="1" y="106"/>
                  </a:lnTo>
                  <a:lnTo>
                    <a:pt x="72" y="411"/>
                  </a:lnTo>
                  <a:cubicBezTo>
                    <a:pt x="138" y="693"/>
                    <a:pt x="230" y="1075"/>
                    <a:pt x="359" y="1582"/>
                  </a:cubicBezTo>
                  <a:cubicBezTo>
                    <a:pt x="487" y="2088"/>
                    <a:pt x="640" y="2714"/>
                    <a:pt x="802" y="3440"/>
                  </a:cubicBezTo>
                  <a:cubicBezTo>
                    <a:pt x="965" y="4166"/>
                    <a:pt x="1161" y="4987"/>
                    <a:pt x="1353" y="5905"/>
                  </a:cubicBezTo>
                  <a:cubicBezTo>
                    <a:pt x="1543" y="6822"/>
                    <a:pt x="1730" y="7835"/>
                    <a:pt x="1946" y="8910"/>
                  </a:cubicBezTo>
                  <a:cubicBezTo>
                    <a:pt x="2160" y="9984"/>
                    <a:pt x="2347" y="11150"/>
                    <a:pt x="2552" y="12373"/>
                  </a:cubicBezTo>
                  <a:cubicBezTo>
                    <a:pt x="2939" y="14819"/>
                    <a:pt x="3312" y="17514"/>
                    <a:pt x="3636" y="20355"/>
                  </a:cubicBezTo>
                  <a:cubicBezTo>
                    <a:pt x="4262" y="26036"/>
                    <a:pt x="4611" y="31200"/>
                    <a:pt x="4849" y="34941"/>
                  </a:cubicBezTo>
                  <a:cubicBezTo>
                    <a:pt x="4965" y="36799"/>
                    <a:pt x="5061" y="38308"/>
                    <a:pt x="5127" y="39368"/>
                  </a:cubicBezTo>
                  <a:cubicBezTo>
                    <a:pt x="5160" y="39880"/>
                    <a:pt x="5209" y="40281"/>
                    <a:pt x="5209" y="40572"/>
                  </a:cubicBezTo>
                  <a:cubicBezTo>
                    <a:pt x="5230" y="40674"/>
                    <a:pt x="5239" y="40779"/>
                    <a:pt x="5237" y="40883"/>
                  </a:cubicBezTo>
                  <a:cubicBezTo>
                    <a:pt x="5230" y="40919"/>
                    <a:pt x="5230" y="40956"/>
                    <a:pt x="5237" y="40994"/>
                  </a:cubicBezTo>
                  <a:cubicBezTo>
                    <a:pt x="5249" y="40957"/>
                    <a:pt x="5257" y="40920"/>
                    <a:pt x="5259" y="40883"/>
                  </a:cubicBezTo>
                  <a:lnTo>
                    <a:pt x="5259" y="40568"/>
                  </a:lnTo>
                  <a:cubicBezTo>
                    <a:pt x="5250" y="40281"/>
                    <a:pt x="5217" y="39875"/>
                    <a:pt x="5217" y="39364"/>
                  </a:cubicBezTo>
                  <a:cubicBezTo>
                    <a:pt x="5174" y="38318"/>
                    <a:pt x="5102" y="36803"/>
                    <a:pt x="5002" y="34930"/>
                  </a:cubicBezTo>
                  <a:cubicBezTo>
                    <a:pt x="4796" y="31190"/>
                    <a:pt x="4472" y="26016"/>
                    <a:pt x="3841" y="20332"/>
                  </a:cubicBezTo>
                  <a:cubicBezTo>
                    <a:pt x="3521" y="17490"/>
                    <a:pt x="3144" y="14790"/>
                    <a:pt x="2747" y="12344"/>
                  </a:cubicBezTo>
                  <a:cubicBezTo>
                    <a:pt x="2532" y="11122"/>
                    <a:pt x="2322" y="9975"/>
                    <a:pt x="2122" y="8881"/>
                  </a:cubicBezTo>
                  <a:cubicBezTo>
                    <a:pt x="1921" y="7787"/>
                    <a:pt x="1691" y="6794"/>
                    <a:pt x="1501" y="5876"/>
                  </a:cubicBezTo>
                  <a:cubicBezTo>
                    <a:pt x="1310" y="4959"/>
                    <a:pt x="1089" y="4132"/>
                    <a:pt x="922" y="3411"/>
                  </a:cubicBezTo>
                  <a:cubicBezTo>
                    <a:pt x="755" y="2690"/>
                    <a:pt x="579" y="2054"/>
                    <a:pt x="444" y="1563"/>
                  </a:cubicBezTo>
                  <a:cubicBezTo>
                    <a:pt x="311" y="1070"/>
                    <a:pt x="200" y="678"/>
                    <a:pt x="125" y="402"/>
                  </a:cubicBezTo>
                  <a:lnTo>
                    <a:pt x="33" y="100"/>
                  </a:lnTo>
                  <a:cubicBezTo>
                    <a:pt x="25" y="66"/>
                    <a:pt x="14" y="3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4941;p108">
              <a:extLst>
                <a:ext uri="{FF2B5EF4-FFF2-40B4-BE49-F238E27FC236}">
                  <a16:creationId xmlns:a16="http://schemas.microsoft.com/office/drawing/2014/main" id="{67861751-32A8-4A3B-7654-A5A384299588}"/>
                </a:ext>
              </a:extLst>
            </p:cNvPr>
            <p:cNvSpPr/>
            <p:nvPr/>
          </p:nvSpPr>
          <p:spPr>
            <a:xfrm>
              <a:off x="2101000" y="3906100"/>
              <a:ext cx="329575" cy="593575"/>
            </a:xfrm>
            <a:custGeom>
              <a:avLst/>
              <a:gdLst/>
              <a:ahLst/>
              <a:cxnLst/>
              <a:rect l="l" t="t" r="r" b="b"/>
              <a:pathLst>
                <a:path w="13183" h="23743" extrusionOk="0">
                  <a:moveTo>
                    <a:pt x="6135" y="0"/>
                  </a:moveTo>
                  <a:cubicBezTo>
                    <a:pt x="4822" y="61"/>
                    <a:pt x="3610" y="720"/>
                    <a:pt x="2844" y="1787"/>
                  </a:cubicBezTo>
                  <a:cubicBezTo>
                    <a:pt x="2099" y="2849"/>
                    <a:pt x="1563" y="4042"/>
                    <a:pt x="1262" y="5303"/>
                  </a:cubicBezTo>
                  <a:cubicBezTo>
                    <a:pt x="326" y="8328"/>
                    <a:pt x="1" y="11509"/>
                    <a:pt x="307" y="14661"/>
                  </a:cubicBezTo>
                  <a:cubicBezTo>
                    <a:pt x="679" y="17800"/>
                    <a:pt x="1950" y="20871"/>
                    <a:pt x="4200" y="23098"/>
                  </a:cubicBezTo>
                  <a:cubicBezTo>
                    <a:pt x="4398" y="23461"/>
                    <a:pt x="4765" y="23702"/>
                    <a:pt x="5177" y="23738"/>
                  </a:cubicBezTo>
                  <a:cubicBezTo>
                    <a:pt x="5212" y="23741"/>
                    <a:pt x="5247" y="23742"/>
                    <a:pt x="5282" y="23742"/>
                  </a:cubicBezTo>
                  <a:cubicBezTo>
                    <a:pt x="5657" y="23742"/>
                    <a:pt x="6014" y="23572"/>
                    <a:pt x="6250" y="23275"/>
                  </a:cubicBezTo>
                  <a:cubicBezTo>
                    <a:pt x="10706" y="19196"/>
                    <a:pt x="13183" y="13392"/>
                    <a:pt x="13043" y="7352"/>
                  </a:cubicBezTo>
                  <a:cubicBezTo>
                    <a:pt x="13082" y="6153"/>
                    <a:pt x="12788" y="4965"/>
                    <a:pt x="12192" y="3923"/>
                  </a:cubicBezTo>
                  <a:cubicBezTo>
                    <a:pt x="11631" y="3077"/>
                    <a:pt x="10431" y="2188"/>
                    <a:pt x="9380" y="2188"/>
                  </a:cubicBezTo>
                  <a:cubicBezTo>
                    <a:pt x="9199" y="2188"/>
                    <a:pt x="9022" y="2215"/>
                    <a:pt x="8853" y="2272"/>
                  </a:cubicBezTo>
                  <a:lnTo>
                    <a:pt x="8853" y="2272"/>
                  </a:lnTo>
                  <a:cubicBezTo>
                    <a:pt x="8728" y="989"/>
                    <a:pt x="7420" y="15"/>
                    <a:pt x="6135" y="0"/>
                  </a:cubicBezTo>
                  <a:close/>
                </a:path>
              </a:pathLst>
            </a:custGeom>
            <a:solidFill>
              <a:srgbClr val="FF9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4942;p108">
              <a:extLst>
                <a:ext uri="{FF2B5EF4-FFF2-40B4-BE49-F238E27FC236}">
                  <a16:creationId xmlns:a16="http://schemas.microsoft.com/office/drawing/2014/main" id="{6A7E031E-2297-ED43-5DEB-0F6421460760}"/>
                </a:ext>
              </a:extLst>
            </p:cNvPr>
            <p:cNvSpPr/>
            <p:nvPr/>
          </p:nvSpPr>
          <p:spPr>
            <a:xfrm>
              <a:off x="1904700" y="3587250"/>
              <a:ext cx="176050" cy="204600"/>
            </a:xfrm>
            <a:custGeom>
              <a:avLst/>
              <a:gdLst/>
              <a:ahLst/>
              <a:cxnLst/>
              <a:rect l="l" t="t" r="r" b="b"/>
              <a:pathLst>
                <a:path w="7042" h="8184" extrusionOk="0">
                  <a:moveTo>
                    <a:pt x="1108" y="0"/>
                  </a:moveTo>
                  <a:lnTo>
                    <a:pt x="0" y="626"/>
                  </a:lnTo>
                  <a:lnTo>
                    <a:pt x="4815" y="8021"/>
                  </a:lnTo>
                  <a:cubicBezTo>
                    <a:pt x="4865" y="8098"/>
                    <a:pt x="4941" y="8184"/>
                    <a:pt x="5023" y="8184"/>
                  </a:cubicBezTo>
                  <a:cubicBezTo>
                    <a:pt x="5026" y="8184"/>
                    <a:pt x="5030" y="8184"/>
                    <a:pt x="5034" y="8183"/>
                  </a:cubicBezTo>
                  <a:cubicBezTo>
                    <a:pt x="5120" y="8173"/>
                    <a:pt x="5178" y="8087"/>
                    <a:pt x="5221" y="8011"/>
                  </a:cubicBezTo>
                  <a:lnTo>
                    <a:pt x="7042" y="4710"/>
                  </a:lnTo>
                  <a:lnTo>
                    <a:pt x="1108" y="0"/>
                  </a:lnTo>
                  <a:close/>
                </a:path>
              </a:pathLst>
            </a:custGeom>
            <a:solidFill>
              <a:srgbClr val="FF9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4943;p108">
              <a:extLst>
                <a:ext uri="{FF2B5EF4-FFF2-40B4-BE49-F238E27FC236}">
                  <a16:creationId xmlns:a16="http://schemas.microsoft.com/office/drawing/2014/main" id="{BF0AB7D8-5C31-7201-71F6-011CB2FA7941}"/>
                </a:ext>
              </a:extLst>
            </p:cNvPr>
            <p:cNvSpPr/>
            <p:nvPr/>
          </p:nvSpPr>
          <p:spPr>
            <a:xfrm>
              <a:off x="1904700" y="3587250"/>
              <a:ext cx="176050" cy="204600"/>
            </a:xfrm>
            <a:custGeom>
              <a:avLst/>
              <a:gdLst/>
              <a:ahLst/>
              <a:cxnLst/>
              <a:rect l="l" t="t" r="r" b="b"/>
              <a:pathLst>
                <a:path w="7042" h="8184" extrusionOk="0">
                  <a:moveTo>
                    <a:pt x="1108" y="0"/>
                  </a:moveTo>
                  <a:lnTo>
                    <a:pt x="0" y="626"/>
                  </a:lnTo>
                  <a:lnTo>
                    <a:pt x="4815" y="8021"/>
                  </a:lnTo>
                  <a:cubicBezTo>
                    <a:pt x="4865" y="8098"/>
                    <a:pt x="4941" y="8184"/>
                    <a:pt x="5023" y="8184"/>
                  </a:cubicBezTo>
                  <a:cubicBezTo>
                    <a:pt x="5026" y="8184"/>
                    <a:pt x="5030" y="8184"/>
                    <a:pt x="5034" y="8183"/>
                  </a:cubicBezTo>
                  <a:cubicBezTo>
                    <a:pt x="5120" y="8173"/>
                    <a:pt x="5178" y="8087"/>
                    <a:pt x="5221" y="8011"/>
                  </a:cubicBezTo>
                  <a:lnTo>
                    <a:pt x="7042" y="4710"/>
                  </a:lnTo>
                  <a:lnTo>
                    <a:pt x="11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4944;p108">
              <a:extLst>
                <a:ext uri="{FF2B5EF4-FFF2-40B4-BE49-F238E27FC236}">
                  <a16:creationId xmlns:a16="http://schemas.microsoft.com/office/drawing/2014/main" id="{069F3A09-E82A-0B10-B19F-B516B49488A6}"/>
                </a:ext>
              </a:extLst>
            </p:cNvPr>
            <p:cNvSpPr/>
            <p:nvPr/>
          </p:nvSpPr>
          <p:spPr>
            <a:xfrm>
              <a:off x="1903125" y="3498050"/>
              <a:ext cx="467450" cy="355675"/>
            </a:xfrm>
            <a:custGeom>
              <a:avLst/>
              <a:gdLst/>
              <a:ahLst/>
              <a:cxnLst/>
              <a:rect l="l" t="t" r="r" b="b"/>
              <a:pathLst>
                <a:path w="18698" h="14227" extrusionOk="0">
                  <a:moveTo>
                    <a:pt x="8490" y="1"/>
                  </a:moveTo>
                  <a:cubicBezTo>
                    <a:pt x="5425" y="1"/>
                    <a:pt x="2479" y="1246"/>
                    <a:pt x="340" y="3468"/>
                  </a:cubicBezTo>
                  <a:cubicBezTo>
                    <a:pt x="127" y="3572"/>
                    <a:pt x="0" y="3797"/>
                    <a:pt x="24" y="4035"/>
                  </a:cubicBezTo>
                  <a:cubicBezTo>
                    <a:pt x="48" y="4271"/>
                    <a:pt x="215" y="4467"/>
                    <a:pt x="445" y="4528"/>
                  </a:cubicBezTo>
                  <a:lnTo>
                    <a:pt x="16878" y="14226"/>
                  </a:lnTo>
                  <a:lnTo>
                    <a:pt x="16878" y="14225"/>
                  </a:lnTo>
                  <a:cubicBezTo>
                    <a:pt x="18698" y="11536"/>
                    <a:pt x="18646" y="7790"/>
                    <a:pt x="17060" y="4957"/>
                  </a:cubicBezTo>
                  <a:cubicBezTo>
                    <a:pt x="15389" y="2103"/>
                    <a:pt x="12419" y="255"/>
                    <a:pt x="9120" y="18"/>
                  </a:cubicBezTo>
                  <a:cubicBezTo>
                    <a:pt x="8909" y="6"/>
                    <a:pt x="8700" y="1"/>
                    <a:pt x="8490" y="1"/>
                  </a:cubicBezTo>
                  <a:close/>
                </a:path>
              </a:pathLst>
            </a:custGeom>
            <a:solidFill>
              <a:srgbClr val="FF9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4945;p108">
              <a:extLst>
                <a:ext uri="{FF2B5EF4-FFF2-40B4-BE49-F238E27FC236}">
                  <a16:creationId xmlns:a16="http://schemas.microsoft.com/office/drawing/2014/main" id="{D80C7015-DC3E-7405-A8A6-50ED9B73F667}"/>
                </a:ext>
              </a:extLst>
            </p:cNvPr>
            <p:cNvSpPr/>
            <p:nvPr/>
          </p:nvSpPr>
          <p:spPr>
            <a:xfrm>
              <a:off x="1973475" y="3532500"/>
              <a:ext cx="355100" cy="322425"/>
            </a:xfrm>
            <a:custGeom>
              <a:avLst/>
              <a:gdLst/>
              <a:ahLst/>
              <a:cxnLst/>
              <a:rect l="l" t="t" r="r" b="b"/>
              <a:pathLst>
                <a:path w="14204" h="12897" extrusionOk="0">
                  <a:moveTo>
                    <a:pt x="1031" y="1"/>
                  </a:moveTo>
                  <a:cubicBezTo>
                    <a:pt x="966" y="1"/>
                    <a:pt x="901" y="1"/>
                    <a:pt x="837" y="2"/>
                  </a:cubicBezTo>
                  <a:cubicBezTo>
                    <a:pt x="826" y="2"/>
                    <a:pt x="816" y="2"/>
                    <a:pt x="805" y="2"/>
                  </a:cubicBezTo>
                  <a:cubicBezTo>
                    <a:pt x="609" y="2"/>
                    <a:pt x="412" y="12"/>
                    <a:pt x="215" y="31"/>
                  </a:cubicBezTo>
                  <a:cubicBezTo>
                    <a:pt x="208" y="30"/>
                    <a:pt x="201" y="30"/>
                    <a:pt x="194" y="30"/>
                  </a:cubicBezTo>
                  <a:cubicBezTo>
                    <a:pt x="129" y="30"/>
                    <a:pt x="64" y="39"/>
                    <a:pt x="1" y="59"/>
                  </a:cubicBezTo>
                  <a:cubicBezTo>
                    <a:pt x="1" y="73"/>
                    <a:pt x="298" y="63"/>
                    <a:pt x="851" y="79"/>
                  </a:cubicBezTo>
                  <a:cubicBezTo>
                    <a:pt x="1608" y="98"/>
                    <a:pt x="2363" y="179"/>
                    <a:pt x="3106" y="319"/>
                  </a:cubicBezTo>
                  <a:cubicBezTo>
                    <a:pt x="8958" y="1384"/>
                    <a:pt x="13420" y="6156"/>
                    <a:pt x="14094" y="12065"/>
                  </a:cubicBezTo>
                  <a:cubicBezTo>
                    <a:pt x="14160" y="12595"/>
                    <a:pt x="14194" y="12897"/>
                    <a:pt x="14194" y="12897"/>
                  </a:cubicBezTo>
                  <a:cubicBezTo>
                    <a:pt x="14203" y="12823"/>
                    <a:pt x="14203" y="12750"/>
                    <a:pt x="14194" y="12676"/>
                  </a:cubicBezTo>
                  <a:cubicBezTo>
                    <a:pt x="14160" y="12533"/>
                    <a:pt x="14188" y="12324"/>
                    <a:pt x="14160" y="12055"/>
                  </a:cubicBezTo>
                  <a:cubicBezTo>
                    <a:pt x="14094" y="11295"/>
                    <a:pt x="13957" y="10542"/>
                    <a:pt x="13755" y="9805"/>
                  </a:cubicBezTo>
                  <a:cubicBezTo>
                    <a:pt x="12387" y="4799"/>
                    <a:pt x="8234" y="1044"/>
                    <a:pt x="3116" y="184"/>
                  </a:cubicBezTo>
                  <a:cubicBezTo>
                    <a:pt x="2427" y="62"/>
                    <a:pt x="1729" y="1"/>
                    <a:pt x="10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4946;p108">
              <a:extLst>
                <a:ext uri="{FF2B5EF4-FFF2-40B4-BE49-F238E27FC236}">
                  <a16:creationId xmlns:a16="http://schemas.microsoft.com/office/drawing/2014/main" id="{7A49D95F-82AD-D4E1-2AE2-55CE1A94A227}"/>
                </a:ext>
              </a:extLst>
            </p:cNvPr>
            <p:cNvSpPr/>
            <p:nvPr/>
          </p:nvSpPr>
          <p:spPr>
            <a:xfrm>
              <a:off x="2121550" y="3686350"/>
              <a:ext cx="147875" cy="47075"/>
            </a:xfrm>
            <a:custGeom>
              <a:avLst/>
              <a:gdLst/>
              <a:ahLst/>
              <a:cxnLst/>
              <a:rect l="l" t="t" r="r" b="b"/>
              <a:pathLst>
                <a:path w="5915" h="1883" extrusionOk="0">
                  <a:moveTo>
                    <a:pt x="5915" y="1"/>
                  </a:moveTo>
                  <a:cubicBezTo>
                    <a:pt x="5617" y="55"/>
                    <a:pt x="5323" y="139"/>
                    <a:pt x="5041" y="249"/>
                  </a:cubicBezTo>
                  <a:lnTo>
                    <a:pt x="2953" y="922"/>
                  </a:lnTo>
                  <a:lnTo>
                    <a:pt x="860" y="1577"/>
                  </a:lnTo>
                  <a:cubicBezTo>
                    <a:pt x="564" y="1649"/>
                    <a:pt x="276" y="1751"/>
                    <a:pt x="1" y="1882"/>
                  </a:cubicBezTo>
                  <a:cubicBezTo>
                    <a:pt x="306" y="1859"/>
                    <a:pt x="607" y="1801"/>
                    <a:pt x="899" y="1711"/>
                  </a:cubicBezTo>
                  <a:cubicBezTo>
                    <a:pt x="1443" y="1587"/>
                    <a:pt x="2189" y="1362"/>
                    <a:pt x="3011" y="1109"/>
                  </a:cubicBezTo>
                  <a:cubicBezTo>
                    <a:pt x="3832" y="856"/>
                    <a:pt x="4563" y="584"/>
                    <a:pt x="5084" y="378"/>
                  </a:cubicBezTo>
                  <a:cubicBezTo>
                    <a:pt x="5375" y="285"/>
                    <a:pt x="5654" y="159"/>
                    <a:pt x="59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4947;p108">
              <a:extLst>
                <a:ext uri="{FF2B5EF4-FFF2-40B4-BE49-F238E27FC236}">
                  <a16:creationId xmlns:a16="http://schemas.microsoft.com/office/drawing/2014/main" id="{96F5A1A9-F59B-773C-E591-BEE16B908ED9}"/>
                </a:ext>
              </a:extLst>
            </p:cNvPr>
            <p:cNvSpPr/>
            <p:nvPr/>
          </p:nvSpPr>
          <p:spPr>
            <a:xfrm>
              <a:off x="2203475" y="3512600"/>
              <a:ext cx="7375" cy="91875"/>
            </a:xfrm>
            <a:custGeom>
              <a:avLst/>
              <a:gdLst/>
              <a:ahLst/>
              <a:cxnLst/>
              <a:rect l="l" t="t" r="r" b="b"/>
              <a:pathLst>
                <a:path w="295" h="3675" extrusionOk="0">
                  <a:moveTo>
                    <a:pt x="54" y="1"/>
                  </a:moveTo>
                  <a:cubicBezTo>
                    <a:pt x="2" y="612"/>
                    <a:pt x="1" y="1228"/>
                    <a:pt x="49" y="1840"/>
                  </a:cubicBezTo>
                  <a:cubicBezTo>
                    <a:pt x="32" y="2453"/>
                    <a:pt x="64" y="3066"/>
                    <a:pt x="144" y="3674"/>
                  </a:cubicBezTo>
                  <a:cubicBezTo>
                    <a:pt x="260" y="3069"/>
                    <a:pt x="294" y="2450"/>
                    <a:pt x="245" y="1835"/>
                  </a:cubicBezTo>
                  <a:cubicBezTo>
                    <a:pt x="261" y="1217"/>
                    <a:pt x="197" y="601"/>
                    <a:pt x="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4948;p108">
              <a:extLst>
                <a:ext uri="{FF2B5EF4-FFF2-40B4-BE49-F238E27FC236}">
                  <a16:creationId xmlns:a16="http://schemas.microsoft.com/office/drawing/2014/main" id="{66459A97-C827-1C13-F29A-227826B4C04F}"/>
                </a:ext>
              </a:extLst>
            </p:cNvPr>
            <p:cNvSpPr/>
            <p:nvPr/>
          </p:nvSpPr>
          <p:spPr>
            <a:xfrm>
              <a:off x="1910550" y="3556650"/>
              <a:ext cx="209475" cy="50575"/>
            </a:xfrm>
            <a:custGeom>
              <a:avLst/>
              <a:gdLst/>
              <a:ahLst/>
              <a:cxnLst/>
              <a:rect l="l" t="t" r="r" b="b"/>
              <a:pathLst>
                <a:path w="8379" h="2023" extrusionOk="0">
                  <a:moveTo>
                    <a:pt x="8379" y="1"/>
                  </a:moveTo>
                  <a:lnTo>
                    <a:pt x="8379" y="1"/>
                  </a:lnTo>
                  <a:cubicBezTo>
                    <a:pt x="7957" y="25"/>
                    <a:pt x="7540" y="82"/>
                    <a:pt x="7127" y="173"/>
                  </a:cubicBezTo>
                  <a:cubicBezTo>
                    <a:pt x="6358" y="321"/>
                    <a:pt x="5293" y="517"/>
                    <a:pt x="4136" y="799"/>
                  </a:cubicBezTo>
                  <a:cubicBezTo>
                    <a:pt x="2981" y="1081"/>
                    <a:pt x="1939" y="1372"/>
                    <a:pt x="1194" y="1601"/>
                  </a:cubicBezTo>
                  <a:cubicBezTo>
                    <a:pt x="785" y="1709"/>
                    <a:pt x="385" y="1849"/>
                    <a:pt x="0" y="2023"/>
                  </a:cubicBezTo>
                  <a:cubicBezTo>
                    <a:pt x="417" y="1957"/>
                    <a:pt x="829" y="1861"/>
                    <a:pt x="1232" y="1735"/>
                  </a:cubicBezTo>
                  <a:cubicBezTo>
                    <a:pt x="1987" y="1539"/>
                    <a:pt x="3028" y="1266"/>
                    <a:pt x="4185" y="989"/>
                  </a:cubicBezTo>
                  <a:cubicBezTo>
                    <a:pt x="5340" y="713"/>
                    <a:pt x="6392" y="479"/>
                    <a:pt x="7155" y="307"/>
                  </a:cubicBezTo>
                  <a:cubicBezTo>
                    <a:pt x="7571" y="236"/>
                    <a:pt x="7980" y="134"/>
                    <a:pt x="83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4949;p108">
              <a:extLst>
                <a:ext uri="{FF2B5EF4-FFF2-40B4-BE49-F238E27FC236}">
                  <a16:creationId xmlns:a16="http://schemas.microsoft.com/office/drawing/2014/main" id="{3B355793-F311-F4E7-E751-C0A72B32A0D6}"/>
                </a:ext>
              </a:extLst>
            </p:cNvPr>
            <p:cNvSpPr/>
            <p:nvPr/>
          </p:nvSpPr>
          <p:spPr>
            <a:xfrm>
              <a:off x="1659025" y="3856100"/>
              <a:ext cx="496900" cy="406125"/>
            </a:xfrm>
            <a:custGeom>
              <a:avLst/>
              <a:gdLst/>
              <a:ahLst/>
              <a:cxnLst/>
              <a:rect l="l" t="t" r="r" b="b"/>
              <a:pathLst>
                <a:path w="19876" h="16245" extrusionOk="0">
                  <a:moveTo>
                    <a:pt x="14968" y="0"/>
                  </a:moveTo>
                  <a:cubicBezTo>
                    <a:pt x="14777" y="0"/>
                    <a:pt x="14582" y="5"/>
                    <a:pt x="14384" y="13"/>
                  </a:cubicBezTo>
                  <a:cubicBezTo>
                    <a:pt x="12609" y="132"/>
                    <a:pt x="10873" y="581"/>
                    <a:pt x="9263" y="1336"/>
                  </a:cubicBezTo>
                  <a:cubicBezTo>
                    <a:pt x="6492" y="2549"/>
                    <a:pt x="3888" y="4336"/>
                    <a:pt x="2231" y="6867"/>
                  </a:cubicBezTo>
                  <a:cubicBezTo>
                    <a:pt x="573" y="9400"/>
                    <a:pt x="1" y="12753"/>
                    <a:pt x="1243" y="15509"/>
                  </a:cubicBezTo>
                  <a:cubicBezTo>
                    <a:pt x="1337" y="15800"/>
                    <a:pt x="1537" y="16043"/>
                    <a:pt x="1801" y="16193"/>
                  </a:cubicBezTo>
                  <a:cubicBezTo>
                    <a:pt x="1922" y="16227"/>
                    <a:pt x="2046" y="16244"/>
                    <a:pt x="2170" y="16244"/>
                  </a:cubicBezTo>
                  <a:cubicBezTo>
                    <a:pt x="2361" y="16244"/>
                    <a:pt x="2552" y="16203"/>
                    <a:pt x="2728" y="16121"/>
                  </a:cubicBezTo>
                  <a:cubicBezTo>
                    <a:pt x="5882" y="15094"/>
                    <a:pt x="9054" y="14058"/>
                    <a:pt x="11953" y="12447"/>
                  </a:cubicBezTo>
                  <a:cubicBezTo>
                    <a:pt x="14852" y="10838"/>
                    <a:pt x="17485" y="8597"/>
                    <a:pt x="19043" y="5669"/>
                  </a:cubicBezTo>
                  <a:cubicBezTo>
                    <a:pt x="19442" y="4979"/>
                    <a:pt x="19695" y="4215"/>
                    <a:pt x="19787" y="3424"/>
                  </a:cubicBezTo>
                  <a:cubicBezTo>
                    <a:pt x="19875" y="2622"/>
                    <a:pt x="19612" y="1821"/>
                    <a:pt x="19067" y="1227"/>
                  </a:cubicBezTo>
                  <a:lnTo>
                    <a:pt x="19065" y="1227"/>
                  </a:lnTo>
                  <a:cubicBezTo>
                    <a:pt x="17793" y="276"/>
                    <a:pt x="16486" y="0"/>
                    <a:pt x="14968" y="0"/>
                  </a:cubicBezTo>
                  <a:close/>
                </a:path>
              </a:pathLst>
            </a:custGeom>
            <a:solidFill>
              <a:srgbClr val="FF9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4950;p108">
              <a:extLst>
                <a:ext uri="{FF2B5EF4-FFF2-40B4-BE49-F238E27FC236}">
                  <a16:creationId xmlns:a16="http://schemas.microsoft.com/office/drawing/2014/main" id="{F705BCED-1D99-000D-0788-A043837E4C13}"/>
                </a:ext>
              </a:extLst>
            </p:cNvPr>
            <p:cNvSpPr/>
            <p:nvPr/>
          </p:nvSpPr>
          <p:spPr>
            <a:xfrm>
              <a:off x="1700600" y="3878400"/>
              <a:ext cx="435800" cy="383200"/>
            </a:xfrm>
            <a:custGeom>
              <a:avLst/>
              <a:gdLst/>
              <a:ahLst/>
              <a:cxnLst/>
              <a:rect l="l" t="t" r="r" b="b"/>
              <a:pathLst>
                <a:path w="17432" h="15328" extrusionOk="0">
                  <a:moveTo>
                    <a:pt x="17432" y="0"/>
                  </a:moveTo>
                  <a:lnTo>
                    <a:pt x="17432" y="0"/>
                  </a:lnTo>
                  <a:cubicBezTo>
                    <a:pt x="17355" y="13"/>
                    <a:pt x="17279" y="32"/>
                    <a:pt x="17207" y="57"/>
                  </a:cubicBezTo>
                  <a:lnTo>
                    <a:pt x="16533" y="248"/>
                  </a:lnTo>
                  <a:lnTo>
                    <a:pt x="16056" y="391"/>
                  </a:lnTo>
                  <a:lnTo>
                    <a:pt x="15491" y="592"/>
                  </a:lnTo>
                  <a:cubicBezTo>
                    <a:pt x="15081" y="745"/>
                    <a:pt x="14604" y="898"/>
                    <a:pt x="14126" y="1128"/>
                  </a:cubicBezTo>
                  <a:lnTo>
                    <a:pt x="13342" y="1471"/>
                  </a:lnTo>
                  <a:cubicBezTo>
                    <a:pt x="13070" y="1591"/>
                    <a:pt x="12802" y="1743"/>
                    <a:pt x="12516" y="1882"/>
                  </a:cubicBezTo>
                  <a:cubicBezTo>
                    <a:pt x="11938" y="2159"/>
                    <a:pt x="11351" y="2517"/>
                    <a:pt x="10729" y="2876"/>
                  </a:cubicBezTo>
                  <a:cubicBezTo>
                    <a:pt x="9401" y="3697"/>
                    <a:pt x="8143" y="4626"/>
                    <a:pt x="6965" y="5650"/>
                  </a:cubicBezTo>
                  <a:cubicBezTo>
                    <a:pt x="5792" y="6684"/>
                    <a:pt x="4704" y="7809"/>
                    <a:pt x="3707" y="9014"/>
                  </a:cubicBezTo>
                  <a:cubicBezTo>
                    <a:pt x="3272" y="9586"/>
                    <a:pt x="2842" y="10122"/>
                    <a:pt x="2494" y="10656"/>
                  </a:cubicBezTo>
                  <a:cubicBezTo>
                    <a:pt x="2317" y="10924"/>
                    <a:pt x="2135" y="11172"/>
                    <a:pt x="1983" y="11425"/>
                  </a:cubicBezTo>
                  <a:lnTo>
                    <a:pt x="1543" y="12162"/>
                  </a:lnTo>
                  <a:cubicBezTo>
                    <a:pt x="1252" y="12619"/>
                    <a:pt x="1042" y="13064"/>
                    <a:pt x="836" y="13446"/>
                  </a:cubicBezTo>
                  <a:cubicBezTo>
                    <a:pt x="741" y="13637"/>
                    <a:pt x="636" y="13799"/>
                    <a:pt x="564" y="13981"/>
                  </a:cubicBezTo>
                  <a:cubicBezTo>
                    <a:pt x="493" y="14162"/>
                    <a:pt x="420" y="14316"/>
                    <a:pt x="358" y="14459"/>
                  </a:cubicBezTo>
                  <a:cubicBezTo>
                    <a:pt x="249" y="14721"/>
                    <a:pt x="153" y="14937"/>
                    <a:pt x="86" y="15104"/>
                  </a:cubicBezTo>
                  <a:cubicBezTo>
                    <a:pt x="51" y="15176"/>
                    <a:pt x="22" y="15251"/>
                    <a:pt x="0" y="15328"/>
                  </a:cubicBezTo>
                  <a:cubicBezTo>
                    <a:pt x="49" y="15263"/>
                    <a:pt x="88" y="15193"/>
                    <a:pt x="120" y="15119"/>
                  </a:cubicBezTo>
                  <a:lnTo>
                    <a:pt x="431" y="14492"/>
                  </a:lnTo>
                  <a:cubicBezTo>
                    <a:pt x="497" y="14354"/>
                    <a:pt x="568" y="14206"/>
                    <a:pt x="650" y="14039"/>
                  </a:cubicBezTo>
                  <a:cubicBezTo>
                    <a:pt x="731" y="13872"/>
                    <a:pt x="832" y="13699"/>
                    <a:pt x="937" y="13513"/>
                  </a:cubicBezTo>
                  <a:cubicBezTo>
                    <a:pt x="1147" y="13135"/>
                    <a:pt x="1366" y="12696"/>
                    <a:pt x="1663" y="12242"/>
                  </a:cubicBezTo>
                  <a:lnTo>
                    <a:pt x="2111" y="11521"/>
                  </a:lnTo>
                  <a:cubicBezTo>
                    <a:pt x="2265" y="11273"/>
                    <a:pt x="2451" y="11029"/>
                    <a:pt x="2632" y="10766"/>
                  </a:cubicBezTo>
                  <a:cubicBezTo>
                    <a:pt x="2981" y="10231"/>
                    <a:pt x="3411" y="9706"/>
                    <a:pt x="3851" y="9143"/>
                  </a:cubicBezTo>
                  <a:cubicBezTo>
                    <a:pt x="4837" y="7948"/>
                    <a:pt x="5913" y="6829"/>
                    <a:pt x="7070" y="5798"/>
                  </a:cubicBezTo>
                  <a:cubicBezTo>
                    <a:pt x="8240" y="4782"/>
                    <a:pt x="9487" y="3857"/>
                    <a:pt x="10801" y="3033"/>
                  </a:cubicBezTo>
                  <a:cubicBezTo>
                    <a:pt x="11417" y="2671"/>
                    <a:pt x="11996" y="2313"/>
                    <a:pt x="12564" y="2030"/>
                  </a:cubicBezTo>
                  <a:cubicBezTo>
                    <a:pt x="12851" y="1887"/>
                    <a:pt x="13117" y="1734"/>
                    <a:pt x="13385" y="1610"/>
                  </a:cubicBezTo>
                  <a:lnTo>
                    <a:pt x="14159" y="1256"/>
                  </a:lnTo>
                  <a:cubicBezTo>
                    <a:pt x="14647" y="1023"/>
                    <a:pt x="15110" y="860"/>
                    <a:pt x="15506" y="697"/>
                  </a:cubicBezTo>
                  <a:lnTo>
                    <a:pt x="16065" y="483"/>
                  </a:lnTo>
                  <a:lnTo>
                    <a:pt x="16543" y="320"/>
                  </a:lnTo>
                  <a:lnTo>
                    <a:pt x="17203" y="96"/>
                  </a:lnTo>
                  <a:cubicBezTo>
                    <a:pt x="17282" y="73"/>
                    <a:pt x="17358" y="41"/>
                    <a:pt x="174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4951;p108">
              <a:extLst>
                <a:ext uri="{FF2B5EF4-FFF2-40B4-BE49-F238E27FC236}">
                  <a16:creationId xmlns:a16="http://schemas.microsoft.com/office/drawing/2014/main" id="{8FE714CF-1CAB-2652-69C7-CB297FAE9935}"/>
                </a:ext>
              </a:extLst>
            </p:cNvPr>
            <p:cNvSpPr/>
            <p:nvPr/>
          </p:nvSpPr>
          <p:spPr>
            <a:xfrm>
              <a:off x="1687100" y="4027950"/>
              <a:ext cx="173300" cy="50650"/>
            </a:xfrm>
            <a:custGeom>
              <a:avLst/>
              <a:gdLst/>
              <a:ahLst/>
              <a:cxnLst/>
              <a:rect l="l" t="t" r="r" b="b"/>
              <a:pathLst>
                <a:path w="6932" h="2026" extrusionOk="0">
                  <a:moveTo>
                    <a:pt x="6931" y="0"/>
                  </a:moveTo>
                  <a:lnTo>
                    <a:pt x="6931" y="0"/>
                  </a:lnTo>
                  <a:cubicBezTo>
                    <a:pt x="5750" y="241"/>
                    <a:pt x="4583" y="547"/>
                    <a:pt x="3434" y="917"/>
                  </a:cubicBezTo>
                  <a:cubicBezTo>
                    <a:pt x="2271" y="1223"/>
                    <a:pt x="1123" y="1594"/>
                    <a:pt x="0" y="2025"/>
                  </a:cubicBezTo>
                  <a:cubicBezTo>
                    <a:pt x="1180" y="1784"/>
                    <a:pt x="2345" y="1476"/>
                    <a:pt x="3492" y="1108"/>
                  </a:cubicBezTo>
                  <a:cubicBezTo>
                    <a:pt x="4657" y="801"/>
                    <a:pt x="5806" y="431"/>
                    <a:pt x="69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4952;p108">
              <a:extLst>
                <a:ext uri="{FF2B5EF4-FFF2-40B4-BE49-F238E27FC236}">
                  <a16:creationId xmlns:a16="http://schemas.microsoft.com/office/drawing/2014/main" id="{6969B1BD-884F-6FB9-E9D3-67606A2D4E9C}"/>
                </a:ext>
              </a:extLst>
            </p:cNvPr>
            <p:cNvSpPr/>
            <p:nvPr/>
          </p:nvSpPr>
          <p:spPr>
            <a:xfrm>
              <a:off x="1854625" y="4034850"/>
              <a:ext cx="7850" cy="182750"/>
            </a:xfrm>
            <a:custGeom>
              <a:avLst/>
              <a:gdLst/>
              <a:ahLst/>
              <a:cxnLst/>
              <a:rect l="l" t="t" r="r" b="b"/>
              <a:pathLst>
                <a:path w="314" h="7310" extrusionOk="0">
                  <a:moveTo>
                    <a:pt x="283" y="1"/>
                  </a:moveTo>
                  <a:cubicBezTo>
                    <a:pt x="201" y="350"/>
                    <a:pt x="154" y="707"/>
                    <a:pt x="144" y="1066"/>
                  </a:cubicBezTo>
                  <a:cubicBezTo>
                    <a:pt x="92" y="1739"/>
                    <a:pt x="11" y="2642"/>
                    <a:pt x="11" y="3650"/>
                  </a:cubicBezTo>
                  <a:lnTo>
                    <a:pt x="11" y="6239"/>
                  </a:lnTo>
                  <a:cubicBezTo>
                    <a:pt x="1" y="6597"/>
                    <a:pt x="26" y="6956"/>
                    <a:pt x="88" y="7310"/>
                  </a:cubicBezTo>
                  <a:cubicBezTo>
                    <a:pt x="137" y="6955"/>
                    <a:pt x="155" y="6596"/>
                    <a:pt x="140" y="6239"/>
                  </a:cubicBezTo>
                  <a:cubicBezTo>
                    <a:pt x="159" y="5513"/>
                    <a:pt x="178" y="4630"/>
                    <a:pt x="206" y="3655"/>
                  </a:cubicBezTo>
                  <a:cubicBezTo>
                    <a:pt x="236" y="2680"/>
                    <a:pt x="283" y="1797"/>
                    <a:pt x="283" y="1071"/>
                  </a:cubicBezTo>
                  <a:cubicBezTo>
                    <a:pt x="314" y="715"/>
                    <a:pt x="314" y="357"/>
                    <a:pt x="2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4953;p108">
              <a:extLst>
                <a:ext uri="{FF2B5EF4-FFF2-40B4-BE49-F238E27FC236}">
                  <a16:creationId xmlns:a16="http://schemas.microsoft.com/office/drawing/2014/main" id="{6746D27C-F6A6-A125-ABAD-58C476C98F97}"/>
                </a:ext>
              </a:extLst>
            </p:cNvPr>
            <p:cNvSpPr/>
            <p:nvPr/>
          </p:nvSpPr>
          <p:spPr>
            <a:xfrm>
              <a:off x="2003450" y="3926775"/>
              <a:ext cx="17225" cy="208075"/>
            </a:xfrm>
            <a:custGeom>
              <a:avLst/>
              <a:gdLst/>
              <a:ahLst/>
              <a:cxnLst/>
              <a:rect l="l" t="t" r="r" b="b"/>
              <a:pathLst>
                <a:path w="689" h="8323" extrusionOk="0">
                  <a:moveTo>
                    <a:pt x="58" y="0"/>
                  </a:moveTo>
                  <a:cubicBezTo>
                    <a:pt x="0" y="0"/>
                    <a:pt x="82" y="1867"/>
                    <a:pt x="244" y="4166"/>
                  </a:cubicBezTo>
                  <a:cubicBezTo>
                    <a:pt x="407" y="6463"/>
                    <a:pt x="578" y="8322"/>
                    <a:pt x="632" y="8322"/>
                  </a:cubicBezTo>
                  <a:cubicBezTo>
                    <a:pt x="688" y="8317"/>
                    <a:pt x="607" y="6449"/>
                    <a:pt x="445" y="4151"/>
                  </a:cubicBezTo>
                  <a:cubicBezTo>
                    <a:pt x="283" y="1854"/>
                    <a:pt x="115" y="0"/>
                    <a:pt x="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4954;p108">
              <a:extLst>
                <a:ext uri="{FF2B5EF4-FFF2-40B4-BE49-F238E27FC236}">
                  <a16:creationId xmlns:a16="http://schemas.microsoft.com/office/drawing/2014/main" id="{E0AC84B9-6984-0F9D-1C78-05CE18FB90D6}"/>
                </a:ext>
              </a:extLst>
            </p:cNvPr>
            <p:cNvSpPr/>
            <p:nvPr/>
          </p:nvSpPr>
          <p:spPr>
            <a:xfrm>
              <a:off x="1817025" y="3921100"/>
              <a:ext cx="187650" cy="8500"/>
            </a:xfrm>
            <a:custGeom>
              <a:avLst/>
              <a:gdLst/>
              <a:ahLst/>
              <a:cxnLst/>
              <a:rect l="l" t="t" r="r" b="b"/>
              <a:pathLst>
                <a:path w="7506" h="340" extrusionOk="0">
                  <a:moveTo>
                    <a:pt x="727" y="1"/>
                  </a:moveTo>
                  <a:cubicBezTo>
                    <a:pt x="484" y="1"/>
                    <a:pt x="242" y="16"/>
                    <a:pt x="0" y="45"/>
                  </a:cubicBezTo>
                  <a:cubicBezTo>
                    <a:pt x="361" y="115"/>
                    <a:pt x="728" y="150"/>
                    <a:pt x="1095" y="150"/>
                  </a:cubicBezTo>
                  <a:cubicBezTo>
                    <a:pt x="1772" y="189"/>
                    <a:pt x="2713" y="227"/>
                    <a:pt x="3750" y="266"/>
                  </a:cubicBezTo>
                  <a:cubicBezTo>
                    <a:pt x="4787" y="303"/>
                    <a:pt x="5725" y="328"/>
                    <a:pt x="6402" y="328"/>
                  </a:cubicBezTo>
                  <a:cubicBezTo>
                    <a:pt x="6525" y="335"/>
                    <a:pt x="6647" y="339"/>
                    <a:pt x="6770" y="339"/>
                  </a:cubicBezTo>
                  <a:cubicBezTo>
                    <a:pt x="7015" y="339"/>
                    <a:pt x="7261" y="324"/>
                    <a:pt x="7506" y="294"/>
                  </a:cubicBezTo>
                  <a:cubicBezTo>
                    <a:pt x="7143" y="224"/>
                    <a:pt x="6775" y="189"/>
                    <a:pt x="6407" y="189"/>
                  </a:cubicBezTo>
                  <a:cubicBezTo>
                    <a:pt x="5728" y="146"/>
                    <a:pt x="4792" y="103"/>
                    <a:pt x="3755" y="69"/>
                  </a:cubicBezTo>
                  <a:cubicBezTo>
                    <a:pt x="2719" y="36"/>
                    <a:pt x="1781" y="13"/>
                    <a:pt x="1104" y="13"/>
                  </a:cubicBezTo>
                  <a:cubicBezTo>
                    <a:pt x="978" y="5"/>
                    <a:pt x="853" y="1"/>
                    <a:pt x="7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4955;p108">
              <a:extLst>
                <a:ext uri="{FF2B5EF4-FFF2-40B4-BE49-F238E27FC236}">
                  <a16:creationId xmlns:a16="http://schemas.microsoft.com/office/drawing/2014/main" id="{01CC8C64-DC2D-A193-3897-395660BF9655}"/>
                </a:ext>
              </a:extLst>
            </p:cNvPr>
            <p:cNvSpPr/>
            <p:nvPr/>
          </p:nvSpPr>
          <p:spPr>
            <a:xfrm>
              <a:off x="2221650" y="3963425"/>
              <a:ext cx="99250" cy="542350"/>
            </a:xfrm>
            <a:custGeom>
              <a:avLst/>
              <a:gdLst/>
              <a:ahLst/>
              <a:cxnLst/>
              <a:rect l="l" t="t" r="r" b="b"/>
              <a:pathLst>
                <a:path w="3970" h="21694" extrusionOk="0">
                  <a:moveTo>
                    <a:pt x="3970" y="0"/>
                  </a:moveTo>
                  <a:lnTo>
                    <a:pt x="3970" y="0"/>
                  </a:lnTo>
                  <a:cubicBezTo>
                    <a:pt x="3930" y="64"/>
                    <a:pt x="3897" y="131"/>
                    <a:pt x="3871" y="201"/>
                  </a:cubicBezTo>
                  <a:cubicBezTo>
                    <a:pt x="3808" y="360"/>
                    <a:pt x="3721" y="555"/>
                    <a:pt x="3622" y="799"/>
                  </a:cubicBezTo>
                  <a:cubicBezTo>
                    <a:pt x="3402" y="1314"/>
                    <a:pt x="3121" y="2074"/>
                    <a:pt x="2791" y="3024"/>
                  </a:cubicBezTo>
                  <a:cubicBezTo>
                    <a:pt x="2461" y="3975"/>
                    <a:pt x="2127" y="5112"/>
                    <a:pt x="1769" y="6397"/>
                  </a:cubicBezTo>
                  <a:cubicBezTo>
                    <a:pt x="1409" y="7682"/>
                    <a:pt x="1081" y="9086"/>
                    <a:pt x="813" y="10615"/>
                  </a:cubicBezTo>
                  <a:cubicBezTo>
                    <a:pt x="545" y="12144"/>
                    <a:pt x="354" y="13592"/>
                    <a:pt x="235" y="14914"/>
                  </a:cubicBezTo>
                  <a:cubicBezTo>
                    <a:pt x="115" y="16238"/>
                    <a:pt x="57" y="17423"/>
                    <a:pt x="29" y="18436"/>
                  </a:cubicBezTo>
                  <a:cubicBezTo>
                    <a:pt x="1" y="19448"/>
                    <a:pt x="29" y="20260"/>
                    <a:pt x="29" y="20824"/>
                  </a:cubicBezTo>
                  <a:cubicBezTo>
                    <a:pt x="51" y="21038"/>
                    <a:pt x="61" y="21254"/>
                    <a:pt x="57" y="21469"/>
                  </a:cubicBezTo>
                  <a:cubicBezTo>
                    <a:pt x="51" y="21543"/>
                    <a:pt x="51" y="21619"/>
                    <a:pt x="57" y="21693"/>
                  </a:cubicBezTo>
                  <a:cubicBezTo>
                    <a:pt x="96" y="21619"/>
                    <a:pt x="121" y="21538"/>
                    <a:pt x="134" y="21455"/>
                  </a:cubicBezTo>
                  <a:lnTo>
                    <a:pt x="134" y="20810"/>
                  </a:lnTo>
                  <a:cubicBezTo>
                    <a:pt x="134" y="20232"/>
                    <a:pt x="148" y="19420"/>
                    <a:pt x="186" y="18421"/>
                  </a:cubicBezTo>
                  <a:cubicBezTo>
                    <a:pt x="225" y="17423"/>
                    <a:pt x="325" y="16233"/>
                    <a:pt x="435" y="14914"/>
                  </a:cubicBezTo>
                  <a:cubicBezTo>
                    <a:pt x="545" y="13596"/>
                    <a:pt x="750" y="12149"/>
                    <a:pt x="1022" y="10649"/>
                  </a:cubicBezTo>
                  <a:cubicBezTo>
                    <a:pt x="1295" y="9149"/>
                    <a:pt x="1606" y="7725"/>
                    <a:pt x="1940" y="6445"/>
                  </a:cubicBezTo>
                  <a:cubicBezTo>
                    <a:pt x="2275" y="5164"/>
                    <a:pt x="2633" y="4018"/>
                    <a:pt x="2924" y="3068"/>
                  </a:cubicBezTo>
                  <a:cubicBezTo>
                    <a:pt x="3215" y="2117"/>
                    <a:pt x="3498" y="1352"/>
                    <a:pt x="3693" y="827"/>
                  </a:cubicBezTo>
                  <a:lnTo>
                    <a:pt x="3908" y="216"/>
                  </a:lnTo>
                  <a:cubicBezTo>
                    <a:pt x="3936" y="146"/>
                    <a:pt x="3958" y="74"/>
                    <a:pt x="39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4956;p108">
              <a:extLst>
                <a:ext uri="{FF2B5EF4-FFF2-40B4-BE49-F238E27FC236}">
                  <a16:creationId xmlns:a16="http://schemas.microsoft.com/office/drawing/2014/main" id="{4B975EAC-FE29-CA94-7205-72D7091AB621}"/>
                </a:ext>
              </a:extLst>
            </p:cNvPr>
            <p:cNvSpPr/>
            <p:nvPr/>
          </p:nvSpPr>
          <p:spPr>
            <a:xfrm>
              <a:off x="2120375" y="4225475"/>
              <a:ext cx="124575" cy="109150"/>
            </a:xfrm>
            <a:custGeom>
              <a:avLst/>
              <a:gdLst/>
              <a:ahLst/>
              <a:cxnLst/>
              <a:rect l="l" t="t" r="r" b="b"/>
              <a:pathLst>
                <a:path w="4983" h="4366" extrusionOk="0">
                  <a:moveTo>
                    <a:pt x="4983" y="0"/>
                  </a:moveTo>
                  <a:lnTo>
                    <a:pt x="4983" y="0"/>
                  </a:lnTo>
                  <a:cubicBezTo>
                    <a:pt x="4713" y="180"/>
                    <a:pt x="4462" y="386"/>
                    <a:pt x="4233" y="616"/>
                  </a:cubicBezTo>
                  <a:lnTo>
                    <a:pt x="2480" y="2169"/>
                  </a:lnTo>
                  <a:lnTo>
                    <a:pt x="712" y="3703"/>
                  </a:lnTo>
                  <a:cubicBezTo>
                    <a:pt x="453" y="3900"/>
                    <a:pt x="215" y="4122"/>
                    <a:pt x="0" y="4366"/>
                  </a:cubicBezTo>
                  <a:cubicBezTo>
                    <a:pt x="286" y="4210"/>
                    <a:pt x="553" y="4022"/>
                    <a:pt x="798" y="3808"/>
                  </a:cubicBezTo>
                  <a:cubicBezTo>
                    <a:pt x="1276" y="3444"/>
                    <a:pt x="1921" y="2923"/>
                    <a:pt x="2608" y="2317"/>
                  </a:cubicBezTo>
                  <a:cubicBezTo>
                    <a:pt x="3296" y="1710"/>
                    <a:pt x="3903" y="1142"/>
                    <a:pt x="4329" y="716"/>
                  </a:cubicBezTo>
                  <a:cubicBezTo>
                    <a:pt x="4573" y="503"/>
                    <a:pt x="4792" y="262"/>
                    <a:pt x="49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4957;p108">
              <a:extLst>
                <a:ext uri="{FF2B5EF4-FFF2-40B4-BE49-F238E27FC236}">
                  <a16:creationId xmlns:a16="http://schemas.microsoft.com/office/drawing/2014/main" id="{2AEE42AC-22C9-7E56-F588-14D9B978BC88}"/>
                </a:ext>
              </a:extLst>
            </p:cNvPr>
            <p:cNvSpPr/>
            <p:nvPr/>
          </p:nvSpPr>
          <p:spPr>
            <a:xfrm>
              <a:off x="2258675" y="4163250"/>
              <a:ext cx="116125" cy="166975"/>
            </a:xfrm>
            <a:custGeom>
              <a:avLst/>
              <a:gdLst/>
              <a:ahLst/>
              <a:cxnLst/>
              <a:rect l="l" t="t" r="r" b="b"/>
              <a:pathLst>
                <a:path w="4645" h="6679" extrusionOk="0">
                  <a:moveTo>
                    <a:pt x="1" y="1"/>
                  </a:moveTo>
                  <a:lnTo>
                    <a:pt x="1" y="1"/>
                  </a:lnTo>
                  <a:cubicBezTo>
                    <a:pt x="198" y="345"/>
                    <a:pt x="420" y="675"/>
                    <a:pt x="665" y="989"/>
                  </a:cubicBezTo>
                  <a:lnTo>
                    <a:pt x="2323" y="3334"/>
                  </a:lnTo>
                  <a:lnTo>
                    <a:pt x="3946" y="5723"/>
                  </a:lnTo>
                  <a:cubicBezTo>
                    <a:pt x="4156" y="6057"/>
                    <a:pt x="4390" y="6376"/>
                    <a:pt x="4644" y="6678"/>
                  </a:cubicBezTo>
                  <a:cubicBezTo>
                    <a:pt x="4485" y="6306"/>
                    <a:pt x="4292" y="5950"/>
                    <a:pt x="4066" y="5613"/>
                  </a:cubicBezTo>
                  <a:cubicBezTo>
                    <a:pt x="3679" y="5002"/>
                    <a:pt x="3125" y="4147"/>
                    <a:pt x="2484" y="3226"/>
                  </a:cubicBezTo>
                  <a:cubicBezTo>
                    <a:pt x="1845" y="2303"/>
                    <a:pt x="1257" y="1486"/>
                    <a:pt x="779" y="908"/>
                  </a:cubicBezTo>
                  <a:cubicBezTo>
                    <a:pt x="549" y="581"/>
                    <a:pt x="288" y="278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4958;p108">
              <a:extLst>
                <a:ext uri="{FF2B5EF4-FFF2-40B4-BE49-F238E27FC236}">
                  <a16:creationId xmlns:a16="http://schemas.microsoft.com/office/drawing/2014/main" id="{E731767C-CED7-B4B0-91A2-254B98FF3DB2}"/>
                </a:ext>
              </a:extLst>
            </p:cNvPr>
            <p:cNvSpPr/>
            <p:nvPr/>
          </p:nvSpPr>
          <p:spPr>
            <a:xfrm>
              <a:off x="2110225" y="4001225"/>
              <a:ext cx="197200" cy="125875"/>
            </a:xfrm>
            <a:custGeom>
              <a:avLst/>
              <a:gdLst/>
              <a:ahLst/>
              <a:cxnLst/>
              <a:rect l="l" t="t" r="r" b="b"/>
              <a:pathLst>
                <a:path w="7888" h="5035" extrusionOk="0">
                  <a:moveTo>
                    <a:pt x="7852" y="0"/>
                  </a:moveTo>
                  <a:cubicBezTo>
                    <a:pt x="7727" y="0"/>
                    <a:pt x="5991" y="1084"/>
                    <a:pt x="3894" y="2435"/>
                  </a:cubicBezTo>
                  <a:cubicBezTo>
                    <a:pt x="1735" y="3825"/>
                    <a:pt x="1" y="4991"/>
                    <a:pt x="34" y="5034"/>
                  </a:cubicBezTo>
                  <a:cubicBezTo>
                    <a:pt x="34" y="5035"/>
                    <a:pt x="36" y="5035"/>
                    <a:pt x="37" y="5035"/>
                  </a:cubicBezTo>
                  <a:cubicBezTo>
                    <a:pt x="135" y="5035"/>
                    <a:pt x="1876" y="3956"/>
                    <a:pt x="3999" y="2597"/>
                  </a:cubicBezTo>
                  <a:cubicBezTo>
                    <a:pt x="6163" y="1212"/>
                    <a:pt x="7887" y="46"/>
                    <a:pt x="7859" y="3"/>
                  </a:cubicBezTo>
                  <a:cubicBezTo>
                    <a:pt x="7858" y="1"/>
                    <a:pt x="7856" y="0"/>
                    <a:pt x="78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4959;p108">
              <a:extLst>
                <a:ext uri="{FF2B5EF4-FFF2-40B4-BE49-F238E27FC236}">
                  <a16:creationId xmlns:a16="http://schemas.microsoft.com/office/drawing/2014/main" id="{A3A12AC2-C785-156C-3CA0-FB6F497BE6DA}"/>
                </a:ext>
              </a:extLst>
            </p:cNvPr>
            <p:cNvSpPr/>
            <p:nvPr/>
          </p:nvSpPr>
          <p:spPr>
            <a:xfrm>
              <a:off x="2301300" y="4009050"/>
              <a:ext cx="127225" cy="123625"/>
            </a:xfrm>
            <a:custGeom>
              <a:avLst/>
              <a:gdLst/>
              <a:ahLst/>
              <a:cxnLst/>
              <a:rect l="l" t="t" r="r" b="b"/>
              <a:pathLst>
                <a:path w="5089" h="4945" extrusionOk="0">
                  <a:moveTo>
                    <a:pt x="0" y="1"/>
                  </a:moveTo>
                  <a:cubicBezTo>
                    <a:pt x="778" y="896"/>
                    <a:pt x="1605" y="1749"/>
                    <a:pt x="2475" y="2557"/>
                  </a:cubicBezTo>
                  <a:cubicBezTo>
                    <a:pt x="3302" y="3399"/>
                    <a:pt x="4174" y="4197"/>
                    <a:pt x="5088" y="4944"/>
                  </a:cubicBezTo>
                  <a:cubicBezTo>
                    <a:pt x="4309" y="4058"/>
                    <a:pt x="3483" y="3212"/>
                    <a:pt x="2614" y="2413"/>
                  </a:cubicBezTo>
                  <a:cubicBezTo>
                    <a:pt x="1786" y="1563"/>
                    <a:pt x="914" y="757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4960;p108">
              <a:extLst>
                <a:ext uri="{FF2B5EF4-FFF2-40B4-BE49-F238E27FC236}">
                  <a16:creationId xmlns:a16="http://schemas.microsoft.com/office/drawing/2014/main" id="{3E691D0A-F535-968C-EDFD-193016B2DC4F}"/>
                </a:ext>
              </a:extLst>
            </p:cNvPr>
            <p:cNvSpPr/>
            <p:nvPr/>
          </p:nvSpPr>
          <p:spPr>
            <a:xfrm>
              <a:off x="2459050" y="3858075"/>
              <a:ext cx="543800" cy="271500"/>
            </a:xfrm>
            <a:custGeom>
              <a:avLst/>
              <a:gdLst/>
              <a:ahLst/>
              <a:cxnLst/>
              <a:rect l="l" t="t" r="r" b="b"/>
              <a:pathLst>
                <a:path w="21752" h="10860" extrusionOk="0">
                  <a:moveTo>
                    <a:pt x="9519" y="0"/>
                  </a:moveTo>
                  <a:cubicBezTo>
                    <a:pt x="7677" y="0"/>
                    <a:pt x="5860" y="441"/>
                    <a:pt x="4353" y="1476"/>
                  </a:cubicBezTo>
                  <a:cubicBezTo>
                    <a:pt x="1515" y="3430"/>
                    <a:pt x="484" y="7444"/>
                    <a:pt x="1" y="10855"/>
                  </a:cubicBezTo>
                  <a:lnTo>
                    <a:pt x="1" y="10859"/>
                  </a:lnTo>
                  <a:lnTo>
                    <a:pt x="1487" y="10741"/>
                  </a:lnTo>
                  <a:cubicBezTo>
                    <a:pt x="2539" y="10650"/>
                    <a:pt x="3560" y="10337"/>
                    <a:pt x="4482" y="9822"/>
                  </a:cubicBezTo>
                  <a:cubicBezTo>
                    <a:pt x="4931" y="9558"/>
                    <a:pt x="5397" y="9323"/>
                    <a:pt x="5877" y="9120"/>
                  </a:cubicBezTo>
                  <a:cubicBezTo>
                    <a:pt x="7712" y="8384"/>
                    <a:pt x="9756" y="8513"/>
                    <a:pt x="11729" y="8418"/>
                  </a:cubicBezTo>
                  <a:cubicBezTo>
                    <a:pt x="14961" y="8251"/>
                    <a:pt x="18127" y="7439"/>
                    <a:pt x="21040" y="6029"/>
                  </a:cubicBezTo>
                  <a:cubicBezTo>
                    <a:pt x="21209" y="5952"/>
                    <a:pt x="21350" y="5823"/>
                    <a:pt x="21445" y="5661"/>
                  </a:cubicBezTo>
                  <a:cubicBezTo>
                    <a:pt x="21751" y="5108"/>
                    <a:pt x="21188" y="4615"/>
                    <a:pt x="20701" y="4315"/>
                  </a:cubicBezTo>
                  <a:cubicBezTo>
                    <a:pt x="18201" y="2772"/>
                    <a:pt x="15655" y="1214"/>
                    <a:pt x="12823" y="450"/>
                  </a:cubicBezTo>
                  <a:cubicBezTo>
                    <a:pt x="11755" y="162"/>
                    <a:pt x="10633" y="0"/>
                    <a:pt x="9519" y="0"/>
                  </a:cubicBezTo>
                  <a:close/>
                </a:path>
              </a:pathLst>
            </a:custGeom>
            <a:solidFill>
              <a:srgbClr val="FF9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4961;p108">
              <a:extLst>
                <a:ext uri="{FF2B5EF4-FFF2-40B4-BE49-F238E27FC236}">
                  <a16:creationId xmlns:a16="http://schemas.microsoft.com/office/drawing/2014/main" id="{A9FD923C-CA81-CAAC-305F-46FF40AEC455}"/>
                </a:ext>
              </a:extLst>
            </p:cNvPr>
            <p:cNvSpPr/>
            <p:nvPr/>
          </p:nvSpPr>
          <p:spPr>
            <a:xfrm>
              <a:off x="2459900" y="3893450"/>
              <a:ext cx="536175" cy="237800"/>
            </a:xfrm>
            <a:custGeom>
              <a:avLst/>
              <a:gdLst/>
              <a:ahLst/>
              <a:cxnLst/>
              <a:rect l="l" t="t" r="r" b="b"/>
              <a:pathLst>
                <a:path w="21447" h="9512" extrusionOk="0">
                  <a:moveTo>
                    <a:pt x="10190" y="0"/>
                  </a:moveTo>
                  <a:cubicBezTo>
                    <a:pt x="9674" y="0"/>
                    <a:pt x="9157" y="30"/>
                    <a:pt x="8642" y="91"/>
                  </a:cubicBezTo>
                  <a:cubicBezTo>
                    <a:pt x="6854" y="293"/>
                    <a:pt x="5167" y="1025"/>
                    <a:pt x="3798" y="2193"/>
                  </a:cubicBezTo>
                  <a:cubicBezTo>
                    <a:pt x="2735" y="3191"/>
                    <a:pt x="1890" y="4400"/>
                    <a:pt x="1319" y="5743"/>
                  </a:cubicBezTo>
                  <a:cubicBezTo>
                    <a:pt x="923" y="6634"/>
                    <a:pt x="581" y="7548"/>
                    <a:pt x="296" y="8480"/>
                  </a:cubicBezTo>
                  <a:lnTo>
                    <a:pt x="67" y="9240"/>
                  </a:lnTo>
                  <a:cubicBezTo>
                    <a:pt x="39" y="9329"/>
                    <a:pt x="16" y="9419"/>
                    <a:pt x="0" y="9512"/>
                  </a:cubicBezTo>
                  <a:cubicBezTo>
                    <a:pt x="46" y="9431"/>
                    <a:pt x="81" y="9344"/>
                    <a:pt x="106" y="9254"/>
                  </a:cubicBezTo>
                  <a:lnTo>
                    <a:pt x="369" y="8504"/>
                  </a:lnTo>
                  <a:cubicBezTo>
                    <a:pt x="603" y="7858"/>
                    <a:pt x="922" y="6913"/>
                    <a:pt x="1443" y="5800"/>
                  </a:cubicBezTo>
                  <a:cubicBezTo>
                    <a:pt x="2027" y="4488"/>
                    <a:pt x="2868" y="3306"/>
                    <a:pt x="3918" y="2327"/>
                  </a:cubicBezTo>
                  <a:cubicBezTo>
                    <a:pt x="5265" y="1194"/>
                    <a:pt x="6918" y="485"/>
                    <a:pt x="8666" y="287"/>
                  </a:cubicBezTo>
                  <a:cubicBezTo>
                    <a:pt x="9180" y="227"/>
                    <a:pt x="9696" y="197"/>
                    <a:pt x="10211" y="197"/>
                  </a:cubicBezTo>
                  <a:cubicBezTo>
                    <a:pt x="11449" y="197"/>
                    <a:pt x="12683" y="370"/>
                    <a:pt x="13879" y="712"/>
                  </a:cubicBezTo>
                  <a:cubicBezTo>
                    <a:pt x="15261" y="1106"/>
                    <a:pt x="16606" y="1625"/>
                    <a:pt x="17896" y="2259"/>
                  </a:cubicBezTo>
                  <a:cubicBezTo>
                    <a:pt x="19004" y="2790"/>
                    <a:pt x="19883" y="3264"/>
                    <a:pt x="20491" y="3583"/>
                  </a:cubicBezTo>
                  <a:lnTo>
                    <a:pt x="21198" y="3956"/>
                  </a:lnTo>
                  <a:cubicBezTo>
                    <a:pt x="21277" y="4001"/>
                    <a:pt x="21359" y="4040"/>
                    <a:pt x="21446" y="4070"/>
                  </a:cubicBezTo>
                  <a:cubicBezTo>
                    <a:pt x="21374" y="4012"/>
                    <a:pt x="21297" y="3962"/>
                    <a:pt x="21216" y="3918"/>
                  </a:cubicBezTo>
                  <a:lnTo>
                    <a:pt x="20528" y="3517"/>
                  </a:lnTo>
                  <a:cubicBezTo>
                    <a:pt x="19932" y="3177"/>
                    <a:pt x="19062" y="2685"/>
                    <a:pt x="17958" y="2135"/>
                  </a:cubicBezTo>
                  <a:cubicBezTo>
                    <a:pt x="16666" y="1479"/>
                    <a:pt x="15316" y="944"/>
                    <a:pt x="13926" y="536"/>
                  </a:cubicBezTo>
                  <a:cubicBezTo>
                    <a:pt x="12710" y="180"/>
                    <a:pt x="11452" y="0"/>
                    <a:pt x="101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4962;p108">
              <a:extLst>
                <a:ext uri="{FF2B5EF4-FFF2-40B4-BE49-F238E27FC236}">
                  <a16:creationId xmlns:a16="http://schemas.microsoft.com/office/drawing/2014/main" id="{35CB9B33-39A3-8A23-D795-793E44A275C7}"/>
                </a:ext>
              </a:extLst>
            </p:cNvPr>
            <p:cNvSpPr/>
            <p:nvPr/>
          </p:nvSpPr>
          <p:spPr>
            <a:xfrm>
              <a:off x="2692425" y="3898775"/>
              <a:ext cx="215350" cy="144350"/>
            </a:xfrm>
            <a:custGeom>
              <a:avLst/>
              <a:gdLst/>
              <a:ahLst/>
              <a:cxnLst/>
              <a:rect l="l" t="t" r="r" b="b"/>
              <a:pathLst>
                <a:path w="8614" h="5774" extrusionOk="0">
                  <a:moveTo>
                    <a:pt x="33" y="1"/>
                  </a:moveTo>
                  <a:cubicBezTo>
                    <a:pt x="31" y="1"/>
                    <a:pt x="30" y="1"/>
                    <a:pt x="29" y="2"/>
                  </a:cubicBezTo>
                  <a:cubicBezTo>
                    <a:pt x="1" y="51"/>
                    <a:pt x="1892" y="1378"/>
                    <a:pt x="4252" y="2969"/>
                  </a:cubicBezTo>
                  <a:cubicBezTo>
                    <a:pt x="6573" y="4533"/>
                    <a:pt x="8487" y="5774"/>
                    <a:pt x="8582" y="5774"/>
                  </a:cubicBezTo>
                  <a:cubicBezTo>
                    <a:pt x="8583" y="5774"/>
                    <a:pt x="8585" y="5773"/>
                    <a:pt x="8585" y="5773"/>
                  </a:cubicBezTo>
                  <a:cubicBezTo>
                    <a:pt x="8613" y="5725"/>
                    <a:pt x="6727" y="4403"/>
                    <a:pt x="4362" y="2807"/>
                  </a:cubicBezTo>
                  <a:cubicBezTo>
                    <a:pt x="2041" y="1240"/>
                    <a:pt x="129" y="1"/>
                    <a:pt x="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4963;p108">
              <a:extLst>
                <a:ext uri="{FF2B5EF4-FFF2-40B4-BE49-F238E27FC236}">
                  <a16:creationId xmlns:a16="http://schemas.microsoft.com/office/drawing/2014/main" id="{CFBEC576-571D-01DC-1FFF-617ADE2C6BF8}"/>
                </a:ext>
              </a:extLst>
            </p:cNvPr>
            <p:cNvSpPr/>
            <p:nvPr/>
          </p:nvSpPr>
          <p:spPr>
            <a:xfrm>
              <a:off x="2783900" y="3893800"/>
              <a:ext cx="76600" cy="9000"/>
            </a:xfrm>
            <a:custGeom>
              <a:avLst/>
              <a:gdLst/>
              <a:ahLst/>
              <a:cxnLst/>
              <a:rect l="l" t="t" r="r" b="b"/>
              <a:pathLst>
                <a:path w="3064" h="360" extrusionOk="0">
                  <a:moveTo>
                    <a:pt x="2962" y="1"/>
                  </a:moveTo>
                  <a:cubicBezTo>
                    <a:pt x="2482" y="1"/>
                    <a:pt x="2003" y="38"/>
                    <a:pt x="1530" y="111"/>
                  </a:cubicBezTo>
                  <a:cubicBezTo>
                    <a:pt x="1016" y="123"/>
                    <a:pt x="504" y="181"/>
                    <a:pt x="0" y="284"/>
                  </a:cubicBezTo>
                  <a:cubicBezTo>
                    <a:pt x="279" y="334"/>
                    <a:pt x="561" y="359"/>
                    <a:pt x="843" y="359"/>
                  </a:cubicBezTo>
                  <a:cubicBezTo>
                    <a:pt x="1079" y="359"/>
                    <a:pt x="1315" y="342"/>
                    <a:pt x="1549" y="306"/>
                  </a:cubicBezTo>
                  <a:cubicBezTo>
                    <a:pt x="2067" y="291"/>
                    <a:pt x="2579" y="189"/>
                    <a:pt x="3064" y="1"/>
                  </a:cubicBezTo>
                  <a:cubicBezTo>
                    <a:pt x="3030" y="1"/>
                    <a:pt x="2996" y="1"/>
                    <a:pt x="29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4964;p108">
              <a:extLst>
                <a:ext uri="{FF2B5EF4-FFF2-40B4-BE49-F238E27FC236}">
                  <a16:creationId xmlns:a16="http://schemas.microsoft.com/office/drawing/2014/main" id="{02A3A540-0FA0-8490-4143-C864797C6090}"/>
                </a:ext>
              </a:extLst>
            </p:cNvPr>
            <p:cNvSpPr/>
            <p:nvPr/>
          </p:nvSpPr>
          <p:spPr>
            <a:xfrm>
              <a:off x="2607150" y="3855225"/>
              <a:ext cx="35875" cy="61200"/>
            </a:xfrm>
            <a:custGeom>
              <a:avLst/>
              <a:gdLst/>
              <a:ahLst/>
              <a:cxnLst/>
              <a:rect l="l" t="t" r="r" b="b"/>
              <a:pathLst>
                <a:path w="1435" h="2448" extrusionOk="0">
                  <a:moveTo>
                    <a:pt x="1434" y="0"/>
                  </a:moveTo>
                  <a:cubicBezTo>
                    <a:pt x="842" y="744"/>
                    <a:pt x="360" y="1568"/>
                    <a:pt x="1" y="2448"/>
                  </a:cubicBezTo>
                  <a:cubicBezTo>
                    <a:pt x="589" y="1701"/>
                    <a:pt x="1072" y="878"/>
                    <a:pt x="14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4965;p108">
              <a:extLst>
                <a:ext uri="{FF2B5EF4-FFF2-40B4-BE49-F238E27FC236}">
                  <a16:creationId xmlns:a16="http://schemas.microsoft.com/office/drawing/2014/main" id="{006162A6-50B2-076B-01D9-E4AAB6BBA04C}"/>
                </a:ext>
              </a:extLst>
            </p:cNvPr>
            <p:cNvSpPr/>
            <p:nvPr/>
          </p:nvSpPr>
          <p:spPr>
            <a:xfrm>
              <a:off x="2538850" y="3967125"/>
              <a:ext cx="148025" cy="104525"/>
            </a:xfrm>
            <a:custGeom>
              <a:avLst/>
              <a:gdLst/>
              <a:ahLst/>
              <a:cxnLst/>
              <a:rect l="l" t="t" r="r" b="b"/>
              <a:pathLst>
                <a:path w="5921" h="4181" extrusionOk="0">
                  <a:moveTo>
                    <a:pt x="1" y="0"/>
                  </a:moveTo>
                  <a:lnTo>
                    <a:pt x="1" y="0"/>
                  </a:lnTo>
                  <a:cubicBezTo>
                    <a:pt x="243" y="259"/>
                    <a:pt x="513" y="491"/>
                    <a:pt x="804" y="694"/>
                  </a:cubicBezTo>
                  <a:cubicBezTo>
                    <a:pt x="1314" y="1099"/>
                    <a:pt x="2026" y="1648"/>
                    <a:pt x="2839" y="2241"/>
                  </a:cubicBezTo>
                  <a:cubicBezTo>
                    <a:pt x="3651" y="2834"/>
                    <a:pt x="4406" y="3336"/>
                    <a:pt x="4965" y="3675"/>
                  </a:cubicBezTo>
                  <a:cubicBezTo>
                    <a:pt x="5265" y="3873"/>
                    <a:pt x="5586" y="4044"/>
                    <a:pt x="5920" y="4181"/>
                  </a:cubicBezTo>
                  <a:cubicBezTo>
                    <a:pt x="5644" y="3948"/>
                    <a:pt x="5350" y="3737"/>
                    <a:pt x="5040" y="3550"/>
                  </a:cubicBezTo>
                  <a:cubicBezTo>
                    <a:pt x="4500" y="3182"/>
                    <a:pt x="3761" y="2672"/>
                    <a:pt x="2953" y="2083"/>
                  </a:cubicBezTo>
                  <a:lnTo>
                    <a:pt x="889" y="583"/>
                  </a:lnTo>
                  <a:cubicBezTo>
                    <a:pt x="612" y="363"/>
                    <a:pt x="313" y="169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4966;p108">
              <a:extLst>
                <a:ext uri="{FF2B5EF4-FFF2-40B4-BE49-F238E27FC236}">
                  <a16:creationId xmlns:a16="http://schemas.microsoft.com/office/drawing/2014/main" id="{A3286186-EBDC-D499-9631-4395389F7899}"/>
                </a:ext>
              </a:extLst>
            </p:cNvPr>
            <p:cNvSpPr/>
            <p:nvPr/>
          </p:nvSpPr>
          <p:spPr>
            <a:xfrm>
              <a:off x="2421550" y="4270125"/>
              <a:ext cx="403125" cy="456825"/>
            </a:xfrm>
            <a:custGeom>
              <a:avLst/>
              <a:gdLst/>
              <a:ahLst/>
              <a:cxnLst/>
              <a:rect l="l" t="t" r="r" b="b"/>
              <a:pathLst>
                <a:path w="16125" h="18273" extrusionOk="0">
                  <a:moveTo>
                    <a:pt x="5017" y="0"/>
                  </a:moveTo>
                  <a:cubicBezTo>
                    <a:pt x="4437" y="0"/>
                    <a:pt x="3918" y="134"/>
                    <a:pt x="3684" y="670"/>
                  </a:cubicBezTo>
                  <a:lnTo>
                    <a:pt x="3684" y="679"/>
                  </a:lnTo>
                  <a:cubicBezTo>
                    <a:pt x="3522" y="637"/>
                    <a:pt x="3358" y="617"/>
                    <a:pt x="3193" y="617"/>
                  </a:cubicBezTo>
                  <a:cubicBezTo>
                    <a:pt x="1893" y="617"/>
                    <a:pt x="551" y="1843"/>
                    <a:pt x="292" y="3115"/>
                  </a:cubicBezTo>
                  <a:cubicBezTo>
                    <a:pt x="1" y="4549"/>
                    <a:pt x="541" y="6014"/>
                    <a:pt x="1172" y="7338"/>
                  </a:cubicBezTo>
                  <a:cubicBezTo>
                    <a:pt x="2518" y="10295"/>
                    <a:pt x="4517" y="12908"/>
                    <a:pt x="7018" y="14981"/>
                  </a:cubicBezTo>
                  <a:cubicBezTo>
                    <a:pt x="9543" y="17060"/>
                    <a:pt x="12697" y="18220"/>
                    <a:pt x="15966" y="18273"/>
                  </a:cubicBezTo>
                  <a:cubicBezTo>
                    <a:pt x="15364" y="15498"/>
                    <a:pt x="16124" y="12593"/>
                    <a:pt x="15790" y="9774"/>
                  </a:cubicBezTo>
                  <a:cubicBezTo>
                    <a:pt x="15188" y="4652"/>
                    <a:pt x="11124" y="628"/>
                    <a:pt x="5996" y="77"/>
                  </a:cubicBezTo>
                  <a:cubicBezTo>
                    <a:pt x="5675" y="41"/>
                    <a:pt x="5337" y="0"/>
                    <a:pt x="5017" y="0"/>
                  </a:cubicBezTo>
                  <a:close/>
                </a:path>
              </a:pathLst>
            </a:custGeom>
            <a:solidFill>
              <a:srgbClr val="FF9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4967;p108">
              <a:extLst>
                <a:ext uri="{FF2B5EF4-FFF2-40B4-BE49-F238E27FC236}">
                  <a16:creationId xmlns:a16="http://schemas.microsoft.com/office/drawing/2014/main" id="{C9E5C867-201E-B5DD-E13C-804E45BFAFEF}"/>
                </a:ext>
              </a:extLst>
            </p:cNvPr>
            <p:cNvSpPr/>
            <p:nvPr/>
          </p:nvSpPr>
          <p:spPr>
            <a:xfrm>
              <a:off x="2513750" y="4287425"/>
              <a:ext cx="307225" cy="439750"/>
            </a:xfrm>
            <a:custGeom>
              <a:avLst/>
              <a:gdLst/>
              <a:ahLst/>
              <a:cxnLst/>
              <a:rect l="l" t="t" r="r" b="b"/>
              <a:pathLst>
                <a:path w="12289" h="17590" extrusionOk="0">
                  <a:moveTo>
                    <a:pt x="0" y="0"/>
                  </a:moveTo>
                  <a:lnTo>
                    <a:pt x="0" y="0"/>
                  </a:lnTo>
                  <a:cubicBezTo>
                    <a:pt x="8" y="75"/>
                    <a:pt x="25" y="148"/>
                    <a:pt x="49" y="220"/>
                  </a:cubicBezTo>
                  <a:cubicBezTo>
                    <a:pt x="82" y="349"/>
                    <a:pt x="144" y="564"/>
                    <a:pt x="235" y="827"/>
                  </a:cubicBezTo>
                  <a:cubicBezTo>
                    <a:pt x="513" y="1557"/>
                    <a:pt x="877" y="2251"/>
                    <a:pt x="1320" y="2895"/>
                  </a:cubicBezTo>
                  <a:cubicBezTo>
                    <a:pt x="1980" y="3845"/>
                    <a:pt x="2723" y="4735"/>
                    <a:pt x="3536" y="5556"/>
                  </a:cubicBezTo>
                  <a:cubicBezTo>
                    <a:pt x="4439" y="6497"/>
                    <a:pt x="5490" y="7482"/>
                    <a:pt x="6445" y="8618"/>
                  </a:cubicBezTo>
                  <a:cubicBezTo>
                    <a:pt x="6917" y="9164"/>
                    <a:pt x="7348" y="9745"/>
                    <a:pt x="7730" y="10358"/>
                  </a:cubicBezTo>
                  <a:cubicBezTo>
                    <a:pt x="8079" y="10937"/>
                    <a:pt x="8390" y="11539"/>
                    <a:pt x="8661" y="12158"/>
                  </a:cubicBezTo>
                  <a:cubicBezTo>
                    <a:pt x="8948" y="12751"/>
                    <a:pt x="9182" y="13319"/>
                    <a:pt x="9426" y="13840"/>
                  </a:cubicBezTo>
                  <a:cubicBezTo>
                    <a:pt x="9670" y="14361"/>
                    <a:pt x="9923" y="14838"/>
                    <a:pt x="10148" y="15273"/>
                  </a:cubicBezTo>
                  <a:cubicBezTo>
                    <a:pt x="10474" y="15989"/>
                    <a:pt x="10952" y="16626"/>
                    <a:pt x="11547" y="17141"/>
                  </a:cubicBezTo>
                  <a:cubicBezTo>
                    <a:pt x="11712" y="17277"/>
                    <a:pt x="11890" y="17397"/>
                    <a:pt x="12078" y="17499"/>
                  </a:cubicBezTo>
                  <a:cubicBezTo>
                    <a:pt x="12207" y="17590"/>
                    <a:pt x="12278" y="17590"/>
                    <a:pt x="12278" y="17590"/>
                  </a:cubicBezTo>
                  <a:cubicBezTo>
                    <a:pt x="12288" y="17572"/>
                    <a:pt x="12010" y="17442"/>
                    <a:pt x="11618" y="17088"/>
                  </a:cubicBezTo>
                  <a:cubicBezTo>
                    <a:pt x="11055" y="16560"/>
                    <a:pt x="10604" y="15923"/>
                    <a:pt x="10295" y="15216"/>
                  </a:cubicBezTo>
                  <a:cubicBezTo>
                    <a:pt x="10076" y="14784"/>
                    <a:pt x="9836" y="14303"/>
                    <a:pt x="9598" y="13782"/>
                  </a:cubicBezTo>
                  <a:lnTo>
                    <a:pt x="8852" y="12091"/>
                  </a:lnTo>
                  <a:cubicBezTo>
                    <a:pt x="8572" y="11463"/>
                    <a:pt x="8253" y="10854"/>
                    <a:pt x="7897" y="10266"/>
                  </a:cubicBezTo>
                  <a:cubicBezTo>
                    <a:pt x="7512" y="9640"/>
                    <a:pt x="7077" y="9046"/>
                    <a:pt x="6598" y="8489"/>
                  </a:cubicBezTo>
                  <a:cubicBezTo>
                    <a:pt x="5617" y="7343"/>
                    <a:pt x="4573" y="6358"/>
                    <a:pt x="3669" y="5432"/>
                  </a:cubicBezTo>
                  <a:cubicBezTo>
                    <a:pt x="2854" y="4623"/>
                    <a:pt x="2106" y="3750"/>
                    <a:pt x="1434" y="2818"/>
                  </a:cubicBezTo>
                  <a:cubicBezTo>
                    <a:pt x="989" y="2186"/>
                    <a:pt x="612" y="1509"/>
                    <a:pt x="307" y="798"/>
                  </a:cubicBezTo>
                  <a:cubicBezTo>
                    <a:pt x="101" y="29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4968;p108">
              <a:extLst>
                <a:ext uri="{FF2B5EF4-FFF2-40B4-BE49-F238E27FC236}">
                  <a16:creationId xmlns:a16="http://schemas.microsoft.com/office/drawing/2014/main" id="{DF30DBF3-C6F8-AA7F-04EB-71FFEE798B12}"/>
                </a:ext>
              </a:extLst>
            </p:cNvPr>
            <p:cNvSpPr/>
            <p:nvPr/>
          </p:nvSpPr>
          <p:spPr>
            <a:xfrm>
              <a:off x="2637750" y="4512775"/>
              <a:ext cx="44325" cy="157350"/>
            </a:xfrm>
            <a:custGeom>
              <a:avLst/>
              <a:gdLst/>
              <a:ahLst/>
              <a:cxnLst/>
              <a:rect l="l" t="t" r="r" b="b"/>
              <a:pathLst>
                <a:path w="1773" h="6294" extrusionOk="0">
                  <a:moveTo>
                    <a:pt x="1772" y="1"/>
                  </a:moveTo>
                  <a:lnTo>
                    <a:pt x="1772" y="1"/>
                  </a:lnTo>
                  <a:cubicBezTo>
                    <a:pt x="1611" y="279"/>
                    <a:pt x="1481" y="573"/>
                    <a:pt x="1385" y="881"/>
                  </a:cubicBezTo>
                  <a:cubicBezTo>
                    <a:pt x="1175" y="1434"/>
                    <a:pt x="912" y="2209"/>
                    <a:pt x="669" y="3083"/>
                  </a:cubicBezTo>
                  <a:cubicBezTo>
                    <a:pt x="425" y="3956"/>
                    <a:pt x="243" y="4755"/>
                    <a:pt x="133" y="5338"/>
                  </a:cubicBezTo>
                  <a:cubicBezTo>
                    <a:pt x="53" y="5650"/>
                    <a:pt x="8" y="5970"/>
                    <a:pt x="0" y="6293"/>
                  </a:cubicBezTo>
                  <a:cubicBezTo>
                    <a:pt x="120" y="5994"/>
                    <a:pt x="209" y="5683"/>
                    <a:pt x="268" y="5366"/>
                  </a:cubicBezTo>
                  <a:cubicBezTo>
                    <a:pt x="410" y="4792"/>
                    <a:pt x="616" y="3999"/>
                    <a:pt x="860" y="3135"/>
                  </a:cubicBezTo>
                  <a:cubicBezTo>
                    <a:pt x="1104" y="2270"/>
                    <a:pt x="1342" y="1492"/>
                    <a:pt x="1519" y="924"/>
                  </a:cubicBezTo>
                  <a:cubicBezTo>
                    <a:pt x="1634" y="625"/>
                    <a:pt x="1719" y="316"/>
                    <a:pt x="17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4969;p108">
              <a:extLst>
                <a:ext uri="{FF2B5EF4-FFF2-40B4-BE49-F238E27FC236}">
                  <a16:creationId xmlns:a16="http://schemas.microsoft.com/office/drawing/2014/main" id="{F7395E0B-9A2C-1854-78ED-7A980F873F07}"/>
                </a:ext>
              </a:extLst>
            </p:cNvPr>
            <p:cNvSpPr/>
            <p:nvPr/>
          </p:nvSpPr>
          <p:spPr>
            <a:xfrm>
              <a:off x="2644650" y="4461150"/>
              <a:ext cx="169375" cy="37925"/>
            </a:xfrm>
            <a:custGeom>
              <a:avLst/>
              <a:gdLst/>
              <a:ahLst/>
              <a:cxnLst/>
              <a:rect l="l" t="t" r="r" b="b"/>
              <a:pathLst>
                <a:path w="6775" h="1517" extrusionOk="0">
                  <a:moveTo>
                    <a:pt x="152" y="1"/>
                  </a:moveTo>
                  <a:cubicBezTo>
                    <a:pt x="101" y="1"/>
                    <a:pt x="51" y="2"/>
                    <a:pt x="1" y="3"/>
                  </a:cubicBezTo>
                  <a:cubicBezTo>
                    <a:pt x="327" y="104"/>
                    <a:pt x="660" y="178"/>
                    <a:pt x="999" y="222"/>
                  </a:cubicBezTo>
                  <a:cubicBezTo>
                    <a:pt x="1597" y="323"/>
                    <a:pt x="2433" y="490"/>
                    <a:pt x="3388" y="700"/>
                  </a:cubicBezTo>
                  <a:cubicBezTo>
                    <a:pt x="4344" y="910"/>
                    <a:pt x="5165" y="1130"/>
                    <a:pt x="5776" y="1287"/>
                  </a:cubicBezTo>
                  <a:cubicBezTo>
                    <a:pt x="6101" y="1393"/>
                    <a:pt x="6436" y="1469"/>
                    <a:pt x="6774" y="1517"/>
                  </a:cubicBezTo>
                  <a:cubicBezTo>
                    <a:pt x="6475" y="1371"/>
                    <a:pt x="6161" y="1254"/>
                    <a:pt x="5838" y="1169"/>
                  </a:cubicBezTo>
                  <a:cubicBezTo>
                    <a:pt x="5231" y="972"/>
                    <a:pt x="4391" y="739"/>
                    <a:pt x="3450" y="524"/>
                  </a:cubicBezTo>
                  <a:cubicBezTo>
                    <a:pt x="2508" y="308"/>
                    <a:pt x="1644" y="165"/>
                    <a:pt x="1018" y="83"/>
                  </a:cubicBezTo>
                  <a:cubicBezTo>
                    <a:pt x="732" y="29"/>
                    <a:pt x="442" y="1"/>
                    <a:pt x="1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4970;p108">
              <a:extLst>
                <a:ext uri="{FF2B5EF4-FFF2-40B4-BE49-F238E27FC236}">
                  <a16:creationId xmlns:a16="http://schemas.microsoft.com/office/drawing/2014/main" id="{23CC5B32-5BA0-8DAB-7F21-D22F9888FE69}"/>
                </a:ext>
              </a:extLst>
            </p:cNvPr>
            <p:cNvSpPr/>
            <p:nvPr/>
          </p:nvSpPr>
          <p:spPr>
            <a:xfrm>
              <a:off x="2506475" y="4365425"/>
              <a:ext cx="47900" cy="183225"/>
            </a:xfrm>
            <a:custGeom>
              <a:avLst/>
              <a:gdLst/>
              <a:ahLst/>
              <a:cxnLst/>
              <a:rect l="l" t="t" r="r" b="b"/>
              <a:pathLst>
                <a:path w="1916" h="7329" extrusionOk="0">
                  <a:moveTo>
                    <a:pt x="1916" y="1"/>
                  </a:moveTo>
                  <a:cubicBezTo>
                    <a:pt x="1746" y="332"/>
                    <a:pt x="1611" y="680"/>
                    <a:pt x="1510" y="1038"/>
                  </a:cubicBezTo>
                  <a:cubicBezTo>
                    <a:pt x="1290" y="1696"/>
                    <a:pt x="1003" y="2594"/>
                    <a:pt x="741" y="3607"/>
                  </a:cubicBezTo>
                  <a:cubicBezTo>
                    <a:pt x="478" y="4620"/>
                    <a:pt x="282" y="5551"/>
                    <a:pt x="153" y="6225"/>
                  </a:cubicBezTo>
                  <a:cubicBezTo>
                    <a:pt x="68" y="6587"/>
                    <a:pt x="16" y="6956"/>
                    <a:pt x="0" y="7328"/>
                  </a:cubicBezTo>
                  <a:cubicBezTo>
                    <a:pt x="128" y="6979"/>
                    <a:pt x="226" y="6620"/>
                    <a:pt x="291" y="6254"/>
                  </a:cubicBezTo>
                  <a:cubicBezTo>
                    <a:pt x="454" y="5566"/>
                    <a:pt x="664" y="4662"/>
                    <a:pt x="932" y="3655"/>
                  </a:cubicBezTo>
                  <a:cubicBezTo>
                    <a:pt x="1201" y="2647"/>
                    <a:pt x="1458" y="1735"/>
                    <a:pt x="1643" y="1076"/>
                  </a:cubicBezTo>
                  <a:cubicBezTo>
                    <a:pt x="1761" y="725"/>
                    <a:pt x="1852" y="366"/>
                    <a:pt x="19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4971;p108">
              <a:extLst>
                <a:ext uri="{FF2B5EF4-FFF2-40B4-BE49-F238E27FC236}">
                  <a16:creationId xmlns:a16="http://schemas.microsoft.com/office/drawing/2014/main" id="{74C33B0B-7831-8011-3A27-C36D4737F44A}"/>
                </a:ext>
              </a:extLst>
            </p:cNvPr>
            <p:cNvSpPr/>
            <p:nvPr/>
          </p:nvSpPr>
          <p:spPr>
            <a:xfrm>
              <a:off x="2536075" y="4329325"/>
              <a:ext cx="196875" cy="21475"/>
            </a:xfrm>
            <a:custGeom>
              <a:avLst/>
              <a:gdLst/>
              <a:ahLst/>
              <a:cxnLst/>
              <a:rect l="l" t="t" r="r" b="b"/>
              <a:pathLst>
                <a:path w="7875" h="859" extrusionOk="0">
                  <a:moveTo>
                    <a:pt x="102" y="1"/>
                  </a:moveTo>
                  <a:cubicBezTo>
                    <a:pt x="36" y="1"/>
                    <a:pt x="1" y="4"/>
                    <a:pt x="1" y="12"/>
                  </a:cubicBezTo>
                  <a:cubicBezTo>
                    <a:pt x="1301" y="251"/>
                    <a:pt x="2611" y="423"/>
                    <a:pt x="3928" y="528"/>
                  </a:cubicBezTo>
                  <a:cubicBezTo>
                    <a:pt x="5795" y="725"/>
                    <a:pt x="7368" y="858"/>
                    <a:pt x="7770" y="858"/>
                  </a:cubicBezTo>
                  <a:cubicBezTo>
                    <a:pt x="7835" y="858"/>
                    <a:pt x="7869" y="855"/>
                    <a:pt x="7869" y="847"/>
                  </a:cubicBezTo>
                  <a:cubicBezTo>
                    <a:pt x="7875" y="794"/>
                    <a:pt x="6120" y="561"/>
                    <a:pt x="3947" y="331"/>
                  </a:cubicBezTo>
                  <a:cubicBezTo>
                    <a:pt x="2080" y="134"/>
                    <a:pt x="508" y="1"/>
                    <a:pt x="1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4972;p108">
              <a:extLst>
                <a:ext uri="{FF2B5EF4-FFF2-40B4-BE49-F238E27FC236}">
                  <a16:creationId xmlns:a16="http://schemas.microsoft.com/office/drawing/2014/main" id="{3C2F1442-0F8A-5F89-0F97-99061598964F}"/>
                </a:ext>
              </a:extLst>
            </p:cNvPr>
            <p:cNvSpPr/>
            <p:nvPr/>
          </p:nvSpPr>
          <p:spPr>
            <a:xfrm>
              <a:off x="2007750" y="4883500"/>
              <a:ext cx="692700" cy="4925"/>
            </a:xfrm>
            <a:custGeom>
              <a:avLst/>
              <a:gdLst/>
              <a:ahLst/>
              <a:cxnLst/>
              <a:rect l="l" t="t" r="r" b="b"/>
              <a:pathLst>
                <a:path w="27708" h="197" extrusionOk="0">
                  <a:moveTo>
                    <a:pt x="13854" y="1"/>
                  </a:moveTo>
                  <a:cubicBezTo>
                    <a:pt x="6211" y="1"/>
                    <a:pt x="1" y="38"/>
                    <a:pt x="1" y="96"/>
                  </a:cubicBezTo>
                  <a:cubicBezTo>
                    <a:pt x="1" y="154"/>
                    <a:pt x="6211" y="196"/>
                    <a:pt x="13854" y="196"/>
                  </a:cubicBezTo>
                  <a:cubicBezTo>
                    <a:pt x="21498" y="196"/>
                    <a:pt x="27708" y="153"/>
                    <a:pt x="27708" y="96"/>
                  </a:cubicBezTo>
                  <a:cubicBezTo>
                    <a:pt x="27708" y="63"/>
                    <a:pt x="21498" y="1"/>
                    <a:pt x="1385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4973;p108">
              <a:extLst>
                <a:ext uri="{FF2B5EF4-FFF2-40B4-BE49-F238E27FC236}">
                  <a16:creationId xmlns:a16="http://schemas.microsoft.com/office/drawing/2014/main" id="{79B990D5-D6AE-15AC-8E45-600146405444}"/>
                </a:ext>
              </a:extLst>
            </p:cNvPr>
            <p:cNvSpPr/>
            <p:nvPr/>
          </p:nvSpPr>
          <p:spPr>
            <a:xfrm>
              <a:off x="2125375" y="5083175"/>
              <a:ext cx="467125" cy="4950"/>
            </a:xfrm>
            <a:custGeom>
              <a:avLst/>
              <a:gdLst/>
              <a:ahLst/>
              <a:cxnLst/>
              <a:rect l="l" t="t" r="r" b="b"/>
              <a:pathLst>
                <a:path w="18685" h="198" extrusionOk="0">
                  <a:moveTo>
                    <a:pt x="9345" y="1"/>
                  </a:moveTo>
                  <a:cubicBezTo>
                    <a:pt x="4185" y="1"/>
                    <a:pt x="0" y="39"/>
                    <a:pt x="0" y="97"/>
                  </a:cubicBezTo>
                  <a:cubicBezTo>
                    <a:pt x="0" y="154"/>
                    <a:pt x="4185" y="197"/>
                    <a:pt x="9345" y="197"/>
                  </a:cubicBezTo>
                  <a:cubicBezTo>
                    <a:pt x="14504" y="197"/>
                    <a:pt x="18684" y="154"/>
                    <a:pt x="18684" y="97"/>
                  </a:cubicBezTo>
                  <a:cubicBezTo>
                    <a:pt x="18684" y="43"/>
                    <a:pt x="14504" y="1"/>
                    <a:pt x="934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4974;p108">
              <a:extLst>
                <a:ext uri="{FF2B5EF4-FFF2-40B4-BE49-F238E27FC236}">
                  <a16:creationId xmlns:a16="http://schemas.microsoft.com/office/drawing/2014/main" id="{58AA030C-9A98-4136-37F4-5BB5EBB6D56A}"/>
                </a:ext>
              </a:extLst>
            </p:cNvPr>
            <p:cNvSpPr/>
            <p:nvPr/>
          </p:nvSpPr>
          <p:spPr>
            <a:xfrm>
              <a:off x="2129425" y="5111725"/>
              <a:ext cx="467150" cy="4925"/>
            </a:xfrm>
            <a:custGeom>
              <a:avLst/>
              <a:gdLst/>
              <a:ahLst/>
              <a:cxnLst/>
              <a:rect l="l" t="t" r="r" b="b"/>
              <a:pathLst>
                <a:path w="18686" h="197" extrusionOk="0">
                  <a:moveTo>
                    <a:pt x="9345" y="0"/>
                  </a:moveTo>
                  <a:cubicBezTo>
                    <a:pt x="4186" y="0"/>
                    <a:pt x="1" y="48"/>
                    <a:pt x="1" y="101"/>
                  </a:cubicBezTo>
                  <a:cubicBezTo>
                    <a:pt x="1" y="154"/>
                    <a:pt x="4186" y="197"/>
                    <a:pt x="9345" y="197"/>
                  </a:cubicBezTo>
                  <a:cubicBezTo>
                    <a:pt x="14505" y="197"/>
                    <a:pt x="18685" y="153"/>
                    <a:pt x="18685" y="101"/>
                  </a:cubicBezTo>
                  <a:cubicBezTo>
                    <a:pt x="18685" y="43"/>
                    <a:pt x="14505" y="0"/>
                    <a:pt x="934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4975;p108">
              <a:extLst>
                <a:ext uri="{FF2B5EF4-FFF2-40B4-BE49-F238E27FC236}">
                  <a16:creationId xmlns:a16="http://schemas.microsoft.com/office/drawing/2014/main" id="{9BA547A5-F060-7737-775F-CB3CAB0377F6}"/>
                </a:ext>
              </a:extLst>
            </p:cNvPr>
            <p:cNvSpPr/>
            <p:nvPr/>
          </p:nvSpPr>
          <p:spPr>
            <a:xfrm>
              <a:off x="2113425" y="5059650"/>
              <a:ext cx="483150" cy="4950"/>
            </a:xfrm>
            <a:custGeom>
              <a:avLst/>
              <a:gdLst/>
              <a:ahLst/>
              <a:cxnLst/>
              <a:rect l="l" t="t" r="r" b="b"/>
              <a:pathLst>
                <a:path w="19326" h="198" extrusionOk="0">
                  <a:moveTo>
                    <a:pt x="9666" y="1"/>
                  </a:moveTo>
                  <a:cubicBezTo>
                    <a:pt x="4324" y="1"/>
                    <a:pt x="1" y="39"/>
                    <a:pt x="1" y="97"/>
                  </a:cubicBezTo>
                  <a:cubicBezTo>
                    <a:pt x="1" y="154"/>
                    <a:pt x="4329" y="197"/>
                    <a:pt x="9666" y="197"/>
                  </a:cubicBezTo>
                  <a:cubicBezTo>
                    <a:pt x="15001" y="197"/>
                    <a:pt x="19325" y="154"/>
                    <a:pt x="19325" y="97"/>
                  </a:cubicBezTo>
                  <a:cubicBezTo>
                    <a:pt x="19325" y="44"/>
                    <a:pt x="15006" y="1"/>
                    <a:pt x="966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9" name="Прямоугольник 658">
            <a:extLst>
              <a:ext uri="{FF2B5EF4-FFF2-40B4-BE49-F238E27FC236}">
                <a16:creationId xmlns:a16="http://schemas.microsoft.com/office/drawing/2014/main" id="{9D140549-B799-F1EA-F7F6-7A057B6CB4DB}"/>
              </a:ext>
            </a:extLst>
          </p:cNvPr>
          <p:cNvSpPr/>
          <p:nvPr/>
        </p:nvSpPr>
        <p:spPr>
          <a:xfrm>
            <a:off x="10650921" y="4306280"/>
            <a:ext cx="174722" cy="189441"/>
          </a:xfrm>
          <a:prstGeom prst="rect">
            <a:avLst/>
          </a:prstGeom>
          <a:solidFill>
            <a:srgbClr val="FC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997FAA2-8194-B054-4752-B98F8E55F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4043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DEEDE2-691B-4B7A-B7E8-3B953617ECE4}" type="slidenum">
              <a:rPr kumimoji="0" lang="ru-RU" sz="1600" b="0" i="0" u="none" strike="noStrike" kern="1200" cap="none" spc="0" normalizeH="0" baseline="0" noProof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/21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F8CD54A-B4A7-2CD1-C8AE-E09606ACC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570" y="601691"/>
            <a:ext cx="3669501" cy="489266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282145-D32C-6648-B684-8B2F1806C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862" y="-761232"/>
            <a:ext cx="5254671" cy="7618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912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694;p98">
            <a:extLst>
              <a:ext uri="{FF2B5EF4-FFF2-40B4-BE49-F238E27FC236}">
                <a16:creationId xmlns:a16="http://schemas.microsoft.com/office/drawing/2014/main" id="{40FE0CE3-A4B6-7B74-FE1B-CE4C6A578297}"/>
              </a:ext>
            </a:extLst>
          </p:cNvPr>
          <p:cNvSpPr txBox="1">
            <a:spLocks/>
          </p:cNvSpPr>
          <p:nvPr/>
        </p:nvSpPr>
        <p:spPr>
          <a:xfrm>
            <a:off x="1716115" y="111361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matic SC"/>
              <a:buNone/>
              <a:tabLst/>
              <a:defRPr/>
            </a:pPr>
            <a:r>
              <a:rPr lang="ru-RU" sz="4400" dirty="0"/>
              <a:t>Раздел </a:t>
            </a:r>
            <a:r>
              <a:rPr lang="en-US" sz="4400" dirty="0"/>
              <a:t>“</a:t>
            </a:r>
            <a:r>
              <a:rPr lang="ru-RU" sz="4400" dirty="0"/>
              <a:t>Желаемые книги</a:t>
            </a:r>
            <a:r>
              <a:rPr lang="en-US" sz="4400" dirty="0"/>
              <a:t>”</a:t>
            </a:r>
            <a:endParaRPr kumimoji="0" lang="ru-RU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tic SC"/>
              <a:cs typeface="Amatic SC"/>
              <a:sym typeface="Amatic SC"/>
            </a:endParaRPr>
          </a:p>
        </p:txBody>
      </p:sp>
      <p:pic>
        <p:nvPicPr>
          <p:cNvPr id="387" name="Рисунок 386">
            <a:extLst>
              <a:ext uri="{FF2B5EF4-FFF2-40B4-BE49-F238E27FC236}">
                <a16:creationId xmlns:a16="http://schemas.microsoft.com/office/drawing/2014/main" id="{34613FB2-4EE5-AAAA-61B8-49E9F720E4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34" r="5696" b="24703"/>
          <a:stretch/>
        </p:blipFill>
        <p:spPr>
          <a:xfrm>
            <a:off x="1000124" y="2976462"/>
            <a:ext cx="1818385" cy="8525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90" name="Рисунок 389">
            <a:extLst>
              <a:ext uri="{FF2B5EF4-FFF2-40B4-BE49-F238E27FC236}">
                <a16:creationId xmlns:a16="http://schemas.microsoft.com/office/drawing/2014/main" id="{120C8B0B-458C-0402-AEB7-157A08D57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77447" y="1417606"/>
            <a:ext cx="4397935" cy="4359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1" name="Google Shape;776;p48">
            <a:extLst>
              <a:ext uri="{FF2B5EF4-FFF2-40B4-BE49-F238E27FC236}">
                <a16:creationId xmlns:a16="http://schemas.microsoft.com/office/drawing/2014/main" id="{00DE3F64-AB1F-C92C-0786-DE01D27439D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7755" y="1876424"/>
            <a:ext cx="3357917" cy="362213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694;p98">
            <a:extLst>
              <a:ext uri="{FF2B5EF4-FFF2-40B4-BE49-F238E27FC236}">
                <a16:creationId xmlns:a16="http://schemas.microsoft.com/office/drawing/2014/main" id="{88BC9656-4AA4-B16B-CA5A-3754958DF88E}"/>
              </a:ext>
            </a:extLst>
          </p:cNvPr>
          <p:cNvSpPr txBox="1">
            <a:spLocks/>
          </p:cNvSpPr>
          <p:nvPr/>
        </p:nvSpPr>
        <p:spPr>
          <a:xfrm>
            <a:off x="129848" y="3829049"/>
            <a:ext cx="1586267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2000" b="1" kern="0" dirty="0">
                <a:solidFill>
                  <a:schemeClr val="tx1"/>
                </a:solidFill>
              </a:rPr>
              <a:t>КНОПКА АДМИНИСТРАТОРА</a:t>
            </a:r>
            <a:r>
              <a:rPr lang="ru-RU" sz="2000" b="1" kern="0" dirty="0">
                <a:solidFill>
                  <a:srgbClr val="FF9686"/>
                </a:solidFill>
              </a:rPr>
              <a:t>*</a:t>
            </a:r>
            <a:endParaRPr kumimoji="0" lang="ru-RU" sz="2000" b="1" i="0" u="none" strike="noStrike" kern="0" cap="none" spc="0" normalizeH="0" baseline="0" noProof="0" dirty="0">
              <a:ln>
                <a:noFill/>
              </a:ln>
              <a:solidFill>
                <a:srgbClr val="FF9686"/>
              </a:solidFill>
              <a:effectLst/>
              <a:uLnTx/>
              <a:uFillTx/>
              <a:latin typeface="Amatic SC"/>
              <a:ea typeface="Amatic SC"/>
              <a:cs typeface="Amatic SC"/>
              <a:sym typeface="Amatic SC"/>
            </a:endParaRPr>
          </a:p>
        </p:txBody>
      </p:sp>
      <p:cxnSp>
        <p:nvCxnSpPr>
          <p:cNvPr id="7" name="Соединитель: изогнутый 6">
            <a:extLst>
              <a:ext uri="{FF2B5EF4-FFF2-40B4-BE49-F238E27FC236}">
                <a16:creationId xmlns:a16="http://schemas.microsoft.com/office/drawing/2014/main" id="{4D535C50-2BCD-58C9-2445-FA949262D782}"/>
              </a:ext>
            </a:extLst>
          </p:cNvPr>
          <p:cNvCxnSpPr>
            <a:cxnSpLocks/>
          </p:cNvCxnSpPr>
          <p:nvPr/>
        </p:nvCxnSpPr>
        <p:spPr>
          <a:xfrm flipV="1">
            <a:off x="1638807" y="3428999"/>
            <a:ext cx="1048051" cy="933451"/>
          </a:xfrm>
          <a:prstGeom prst="curvedConnector3">
            <a:avLst>
              <a:gd name="adj1" fmla="val 127251"/>
            </a:avLst>
          </a:prstGeom>
          <a:ln w="31750" cmpd="sng">
            <a:solidFill>
              <a:srgbClr val="597BB3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748BC3B-2894-375E-C4FC-3B19E5DDF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DEEDE2-691B-4B7A-B7E8-3B953617ECE4}" type="slidenum">
              <a:rPr kumimoji="0" lang="ru-RU" sz="1600" b="0" i="0" u="none" strike="noStrike" kern="1200" cap="none" spc="0" normalizeH="0" baseline="0" noProof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/21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9735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694;p98">
            <a:extLst>
              <a:ext uri="{FF2B5EF4-FFF2-40B4-BE49-F238E27FC236}">
                <a16:creationId xmlns:a16="http://schemas.microsoft.com/office/drawing/2014/main" id="{40FE0CE3-A4B6-7B74-FE1B-CE4C6A578297}"/>
              </a:ext>
            </a:extLst>
          </p:cNvPr>
          <p:cNvSpPr txBox="1">
            <a:spLocks/>
          </p:cNvSpPr>
          <p:nvPr/>
        </p:nvSpPr>
        <p:spPr>
          <a:xfrm>
            <a:off x="1835699" y="7557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matic SC"/>
              <a:buNone/>
              <a:tabLst/>
              <a:defRPr/>
            </a:pPr>
            <a:r>
              <a:rPr lang="ru-RU" sz="4400" dirty="0"/>
              <a:t>Раздел </a:t>
            </a:r>
            <a:r>
              <a:rPr lang="en-US" sz="4400" dirty="0"/>
              <a:t>“</a:t>
            </a:r>
            <a:r>
              <a:rPr lang="ru-RU" sz="4400" dirty="0"/>
              <a:t>Настройки</a:t>
            </a:r>
            <a:r>
              <a:rPr lang="en-US" sz="4400" dirty="0"/>
              <a:t>”</a:t>
            </a:r>
            <a:r>
              <a:rPr lang="ru-RU" sz="4400" b="1" dirty="0">
                <a:solidFill>
                  <a:srgbClr val="FF9686"/>
                </a:solidFill>
              </a:rPr>
              <a:t>*</a:t>
            </a:r>
            <a:endParaRPr kumimoji="0" lang="ru-RU" sz="4400" b="1" i="0" u="none" strike="noStrike" kern="0" cap="none" spc="0" normalizeH="0" baseline="0" noProof="0" dirty="0">
              <a:ln>
                <a:noFill/>
              </a:ln>
              <a:solidFill>
                <a:srgbClr val="FF9686"/>
              </a:solidFill>
              <a:effectLst/>
              <a:uLnTx/>
              <a:uFillTx/>
              <a:latin typeface="Amatic SC"/>
              <a:cs typeface="Amatic SC"/>
              <a:sym typeface="Amatic SC"/>
            </a:endParaRPr>
          </a:p>
        </p:txBody>
      </p:sp>
      <p:pic>
        <p:nvPicPr>
          <p:cNvPr id="6" name="Рисунок 5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7FC1D16A-E6B8-8B6F-3059-A44AC581D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5" y="987971"/>
            <a:ext cx="10496547" cy="5695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ED070DF-7942-ED57-B68F-60986612B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631" y="4173747"/>
            <a:ext cx="2649609" cy="22980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6257FBC-B94D-9E6F-7247-11050F3DCA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465" y="3697497"/>
            <a:ext cx="4800600" cy="476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C187FE1-EBB1-6EE5-9612-37A979FC8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2651" y="4342632"/>
            <a:ext cx="2964635" cy="2131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B909E87-0200-A3D2-A2FA-DECBC3B7A4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8000" y="1108184"/>
            <a:ext cx="2720679" cy="793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560ED02-7C81-95B2-65B9-C700F3908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0101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DEEDE2-691B-4B7A-B7E8-3B953617ECE4}" type="slidenum">
              <a:rPr kumimoji="0" lang="ru-RU" sz="1600" b="0" i="0" u="none" strike="noStrike" kern="1200" cap="none" spc="0" normalizeH="0" baseline="0" noProof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/21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973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2FE4591-EC8A-6FF9-7A22-90E5AEDB5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318" y="163874"/>
            <a:ext cx="1905434" cy="812985"/>
          </a:xfrm>
          <a:prstGeom prst="rect">
            <a:avLst/>
          </a:prstGeom>
        </p:spPr>
      </p:pic>
      <p:sp>
        <p:nvSpPr>
          <p:cNvPr id="5" name="Google Shape;3694;p98">
            <a:extLst>
              <a:ext uri="{FF2B5EF4-FFF2-40B4-BE49-F238E27FC236}">
                <a16:creationId xmlns:a16="http://schemas.microsoft.com/office/drawing/2014/main" id="{40FE0CE3-A4B6-7B74-FE1B-CE4C6A578297}"/>
              </a:ext>
            </a:extLst>
          </p:cNvPr>
          <p:cNvSpPr txBox="1">
            <a:spLocks/>
          </p:cNvSpPr>
          <p:nvPr/>
        </p:nvSpPr>
        <p:spPr>
          <a:xfrm>
            <a:off x="4346158" y="135915"/>
            <a:ext cx="3477981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matic SC"/>
              <a:buNone/>
              <a:tabLst/>
              <a:defRPr/>
            </a:pPr>
            <a:r>
              <a:rPr lang="ru-RU" sz="4400" kern="0" dirty="0">
                <a:solidFill>
                  <a:srgbClr val="000000"/>
                </a:solidFill>
              </a:rPr>
              <a:t>Добавление книги</a:t>
            </a:r>
            <a:r>
              <a:rPr lang="ru-RU" sz="4400" b="1" dirty="0">
                <a:solidFill>
                  <a:srgbClr val="FF9686"/>
                </a:solidFill>
              </a:rPr>
              <a:t>*</a:t>
            </a:r>
            <a:endParaRPr kumimoji="0" lang="ru-RU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tic SC"/>
              <a:cs typeface="Amatic SC"/>
              <a:sym typeface="Amatic SC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9BD17CB-7A7D-0CA4-3750-44E7EF63A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405" y="1054304"/>
            <a:ext cx="11569188" cy="55575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3473AE7-17C7-4BF5-509B-ABA14EDC0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06707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DEEDE2-691B-4B7A-B7E8-3B953617ECE4}" type="slidenum">
              <a:rPr kumimoji="0" lang="ru-RU" sz="1600" b="0" i="0" u="none" strike="noStrike" kern="1200" cap="none" spc="0" normalizeH="0" baseline="0" noProof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/21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2694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15B1B7A-3635-FB87-ECA3-39CB983EE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29" y="573756"/>
            <a:ext cx="4570519" cy="5687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Google Shape;3694;p98">
            <a:extLst>
              <a:ext uri="{FF2B5EF4-FFF2-40B4-BE49-F238E27FC236}">
                <a16:creationId xmlns:a16="http://schemas.microsoft.com/office/drawing/2014/main" id="{40FE0CE3-A4B6-7B74-FE1B-CE4C6A578297}"/>
              </a:ext>
            </a:extLst>
          </p:cNvPr>
          <p:cNvSpPr txBox="1">
            <a:spLocks/>
          </p:cNvSpPr>
          <p:nvPr/>
        </p:nvSpPr>
        <p:spPr>
          <a:xfrm>
            <a:off x="6088720" y="476318"/>
            <a:ext cx="5762616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matic SC"/>
              <a:buNone/>
              <a:tabLst/>
              <a:defRPr/>
            </a:pPr>
            <a:r>
              <a:rPr lang="ru-RU" sz="4400" dirty="0"/>
              <a:t>Автоматическая рассылка </a:t>
            </a:r>
            <a:endParaRPr kumimoji="0" lang="ru-RU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tic SC"/>
              <a:cs typeface="Amatic SC"/>
              <a:sym typeface="Amatic SC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458D86D-876E-B850-71CE-EB22F5203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994" y="2000726"/>
            <a:ext cx="3462324" cy="3875140"/>
          </a:xfrm>
          <a:prstGeom prst="rect">
            <a:avLst/>
          </a:prstGeom>
        </p:spPr>
      </p:pic>
      <p:sp>
        <p:nvSpPr>
          <p:cNvPr id="13" name="Google Shape;3377;p89">
            <a:extLst>
              <a:ext uri="{FF2B5EF4-FFF2-40B4-BE49-F238E27FC236}">
                <a16:creationId xmlns:a16="http://schemas.microsoft.com/office/drawing/2014/main" id="{3351C09E-DED5-FEC4-C5CD-345DDF6D9A56}"/>
              </a:ext>
            </a:extLst>
          </p:cNvPr>
          <p:cNvSpPr/>
          <p:nvPr/>
        </p:nvSpPr>
        <p:spPr>
          <a:xfrm>
            <a:off x="4869145" y="3263431"/>
            <a:ext cx="1661542" cy="1610783"/>
          </a:xfrm>
          <a:prstGeom prst="ellipse">
            <a:avLst/>
          </a:prstGeom>
          <a:solidFill>
            <a:srgbClr val="FF96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" name="Google Shape;3694;p98">
            <a:extLst>
              <a:ext uri="{FF2B5EF4-FFF2-40B4-BE49-F238E27FC236}">
                <a16:creationId xmlns:a16="http://schemas.microsoft.com/office/drawing/2014/main" id="{085C624B-AD03-EE29-16CF-889F519D792A}"/>
              </a:ext>
            </a:extLst>
          </p:cNvPr>
          <p:cNvSpPr txBox="1">
            <a:spLocks/>
          </p:cNvSpPr>
          <p:nvPr/>
        </p:nvSpPr>
        <p:spPr>
          <a:xfrm>
            <a:off x="4913013" y="3429000"/>
            <a:ext cx="1573806" cy="1064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2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tic SC"/>
                <a:ea typeface="Amatic SC"/>
                <a:cs typeface="Amatic SC"/>
                <a:sym typeface="Amatic SC"/>
              </a:rPr>
              <a:t>Об истечении</a:t>
            </a:r>
            <a:r>
              <a:rPr kumimoji="0" lang="ru-RU" sz="2300" b="1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tic SC"/>
                <a:ea typeface="Amatic SC"/>
                <a:cs typeface="Amatic SC"/>
                <a:sym typeface="Amatic SC"/>
              </a:rPr>
              <a:t> срока бронирования</a:t>
            </a:r>
            <a:endParaRPr kumimoji="0" lang="ru-RU" sz="23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7" name="Google Shape;3377;p89">
            <a:extLst>
              <a:ext uri="{FF2B5EF4-FFF2-40B4-BE49-F238E27FC236}">
                <a16:creationId xmlns:a16="http://schemas.microsoft.com/office/drawing/2014/main" id="{4961DECD-50B7-BD84-5A9E-185FC4FF0741}"/>
              </a:ext>
            </a:extLst>
          </p:cNvPr>
          <p:cNvSpPr/>
          <p:nvPr/>
        </p:nvSpPr>
        <p:spPr>
          <a:xfrm>
            <a:off x="4841029" y="858068"/>
            <a:ext cx="1570508" cy="1566268"/>
          </a:xfrm>
          <a:prstGeom prst="ellipse">
            <a:avLst/>
          </a:prstGeom>
          <a:solidFill>
            <a:srgbClr val="FF96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8" name="Google Shape;3694;p98">
            <a:extLst>
              <a:ext uri="{FF2B5EF4-FFF2-40B4-BE49-F238E27FC236}">
                <a16:creationId xmlns:a16="http://schemas.microsoft.com/office/drawing/2014/main" id="{4F697AC8-2C6A-062F-C487-5BB4C545C2C0}"/>
              </a:ext>
            </a:extLst>
          </p:cNvPr>
          <p:cNvSpPr txBox="1">
            <a:spLocks/>
          </p:cNvSpPr>
          <p:nvPr/>
        </p:nvSpPr>
        <p:spPr>
          <a:xfrm>
            <a:off x="4952619" y="989958"/>
            <a:ext cx="1356633" cy="1064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tic SC"/>
                <a:ea typeface="Amatic SC"/>
                <a:cs typeface="Amatic SC"/>
                <a:sym typeface="Amatic SC"/>
              </a:rPr>
              <a:t>О возвращении книги</a:t>
            </a:r>
          </a:p>
        </p:txBody>
      </p:sp>
      <p:sp>
        <p:nvSpPr>
          <p:cNvPr id="10" name="Полилиния: фигура 9">
            <a:extLst>
              <a:ext uri="{FF2B5EF4-FFF2-40B4-BE49-F238E27FC236}">
                <a16:creationId xmlns:a16="http://schemas.microsoft.com/office/drawing/2014/main" id="{2D7903C4-CBEB-41A1-0C5C-C142F4055CBF}"/>
              </a:ext>
            </a:extLst>
          </p:cNvPr>
          <p:cNvSpPr/>
          <p:nvPr/>
        </p:nvSpPr>
        <p:spPr>
          <a:xfrm>
            <a:off x="4296578" y="3417540"/>
            <a:ext cx="2762394" cy="2416523"/>
          </a:xfrm>
          <a:custGeom>
            <a:avLst/>
            <a:gdLst>
              <a:gd name="connsiteX0" fmla="*/ 2762394 w 2762394"/>
              <a:gd name="connsiteY0" fmla="*/ 0 h 2416523"/>
              <a:gd name="connsiteX1" fmla="*/ 2239778 w 2762394"/>
              <a:gd name="connsiteY1" fmla="*/ 1671897 h 2416523"/>
              <a:gd name="connsiteX2" fmla="*/ 1259875 w 2762394"/>
              <a:gd name="connsiteY2" fmla="*/ 2416523 h 2416523"/>
              <a:gd name="connsiteX3" fmla="*/ 0 w 2762394"/>
              <a:gd name="connsiteY3" fmla="*/ 2149580 h 2416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2394" h="2416523" extrusionOk="0">
                <a:moveTo>
                  <a:pt x="2762394" y="0"/>
                </a:moveTo>
                <a:cubicBezTo>
                  <a:pt x="2548129" y="586355"/>
                  <a:pt x="2450738" y="1283953"/>
                  <a:pt x="2239778" y="1671897"/>
                </a:cubicBezTo>
                <a:cubicBezTo>
                  <a:pt x="2010368" y="2079073"/>
                  <a:pt x="1581441" y="2338553"/>
                  <a:pt x="1259875" y="2416523"/>
                </a:cubicBezTo>
                <a:cubicBezTo>
                  <a:pt x="689563" y="2352177"/>
                  <a:pt x="433384" y="2267053"/>
                  <a:pt x="0" y="2149580"/>
                </a:cubicBezTo>
              </a:path>
            </a:pathLst>
          </a:custGeom>
          <a:noFill/>
          <a:ln w="31750">
            <a:solidFill>
              <a:srgbClr val="597BB3"/>
            </a:solidFill>
            <a:headEnd type="none"/>
            <a:tailEnd type="oval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3260993 w 3260993"/>
                      <a:gd name="connsiteY0" fmla="*/ 0 h 1894902"/>
                      <a:gd name="connsiteX1" fmla="*/ 2644048 w 3260993"/>
                      <a:gd name="connsiteY1" fmla="*/ 1311008 h 1894902"/>
                      <a:gd name="connsiteX2" fmla="*/ 1487277 w 3260993"/>
                      <a:gd name="connsiteY2" fmla="*/ 1894902 h 1894902"/>
                      <a:gd name="connsiteX3" fmla="*/ 0 w 3260993"/>
                      <a:gd name="connsiteY3" fmla="*/ 1685581 h 18949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260993" h="1894902">
                        <a:moveTo>
                          <a:pt x="3260993" y="0"/>
                        </a:moveTo>
                        <a:cubicBezTo>
                          <a:pt x="3100330" y="497595"/>
                          <a:pt x="2939667" y="995191"/>
                          <a:pt x="2644048" y="1311008"/>
                        </a:cubicBezTo>
                        <a:cubicBezTo>
                          <a:pt x="2348429" y="1626825"/>
                          <a:pt x="1927952" y="1832473"/>
                          <a:pt x="1487277" y="1894902"/>
                        </a:cubicBezTo>
                        <a:lnTo>
                          <a:pt x="0" y="1685581"/>
                        </a:ln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Google Shape;3377;p89">
            <a:extLst>
              <a:ext uri="{FF2B5EF4-FFF2-40B4-BE49-F238E27FC236}">
                <a16:creationId xmlns:a16="http://schemas.microsoft.com/office/drawing/2014/main" id="{2C9AC33E-294C-24EE-06C1-D2BE54B65FB3}"/>
              </a:ext>
            </a:extLst>
          </p:cNvPr>
          <p:cNvSpPr/>
          <p:nvPr/>
        </p:nvSpPr>
        <p:spPr>
          <a:xfrm>
            <a:off x="6396958" y="1863487"/>
            <a:ext cx="1930399" cy="1961191"/>
          </a:xfrm>
          <a:prstGeom prst="ellipse">
            <a:avLst/>
          </a:prstGeom>
          <a:solidFill>
            <a:srgbClr val="FF96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tic SC"/>
                <a:ea typeface="Amatic SC"/>
                <a:cs typeface="Amatic SC"/>
                <a:sym typeface="Amatic SC"/>
              </a:rPr>
              <a:t>О</a:t>
            </a:r>
            <a:r>
              <a:rPr kumimoji="0" lang="ru-RU" sz="3200" b="1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tic SC"/>
                <a:ea typeface="Amatic SC"/>
                <a:cs typeface="Amatic SC"/>
                <a:sym typeface="Amatic SC"/>
              </a:rPr>
              <a:t> </a:t>
            </a:r>
            <a:r>
              <a:rPr lang="ru-RU" sz="3200" b="1" kern="0" noProof="0" dirty="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новых книгах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7B9CC60-CCE9-5C99-FB70-ADC450F15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DEEDE2-691B-4B7A-B7E8-3B953617ECE4}" type="slidenum">
              <a:rPr kumimoji="0" lang="ru-RU" sz="1600" b="0" i="0" u="none" strike="noStrike" kern="1200" cap="none" spc="0" normalizeH="0" baseline="0" noProof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/21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841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7BB3"/>
                                      </p:to>
                                    </p:animClr>
                                    <p:set>
                                      <p:cBhvr>
                                        <p:cTn id="7" dur="2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7BB3"/>
                                      </p:to>
                                    </p:animClr>
                                    <p:set>
                                      <p:cBhvr>
                                        <p:cTn id="11" dur="2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7BB3"/>
                                      </p:to>
                                    </p:animClr>
                                    <p:set>
                                      <p:cBhvr>
                                        <p:cTn id="15" dur="2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рукописные книги в кабинете шкаф PNG , книжный клипарт, Мебель, общие цели  PNG картинки и пнг PSD рисунок для бесплатной загрузки">
            <a:extLst>
              <a:ext uri="{FF2B5EF4-FFF2-40B4-BE49-F238E27FC236}">
                <a16:creationId xmlns:a16="http://schemas.microsoft.com/office/drawing/2014/main" id="{20FAEECA-7F9D-9A92-14FB-05AA97ACE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718" y="1274807"/>
            <a:ext cx="3947846" cy="513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209E22D-A70C-3B38-6889-1FCFC9441337}"/>
              </a:ext>
            </a:extLst>
          </p:cNvPr>
          <p:cNvSpPr/>
          <p:nvPr/>
        </p:nvSpPr>
        <p:spPr>
          <a:xfrm rot="5400000">
            <a:off x="5932098" y="811742"/>
            <a:ext cx="327804" cy="10862960"/>
          </a:xfrm>
          <a:prstGeom prst="rect">
            <a:avLst/>
          </a:prstGeom>
          <a:solidFill>
            <a:srgbClr val="597BB3"/>
          </a:solidFill>
          <a:ln>
            <a:solidFill>
              <a:srgbClr val="597B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9686"/>
              </a:solidFill>
            </a:endParaRPr>
          </a:p>
        </p:txBody>
      </p:sp>
      <p:sp>
        <p:nvSpPr>
          <p:cNvPr id="5" name="Google Shape;3694;p98">
            <a:extLst>
              <a:ext uri="{FF2B5EF4-FFF2-40B4-BE49-F238E27FC236}">
                <a16:creationId xmlns:a16="http://schemas.microsoft.com/office/drawing/2014/main" id="{40FE0CE3-A4B6-7B74-FE1B-CE4C6A578297}"/>
              </a:ext>
            </a:extLst>
          </p:cNvPr>
          <p:cNvSpPr txBox="1">
            <a:spLocks/>
          </p:cNvSpPr>
          <p:nvPr/>
        </p:nvSpPr>
        <p:spPr>
          <a:xfrm>
            <a:off x="4035146" y="217288"/>
            <a:ext cx="4123334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matic SC"/>
              <a:buNone/>
              <a:tabLst/>
              <a:defRPr/>
            </a:pPr>
            <a:r>
              <a:rPr lang="ru-RU" sz="4400" kern="0" noProof="0" dirty="0">
                <a:solidFill>
                  <a:srgbClr val="000000"/>
                </a:solidFill>
              </a:rPr>
              <a:t>Предметная область</a:t>
            </a:r>
            <a:endParaRPr kumimoji="0" lang="ru-RU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tic SC"/>
              <a:cs typeface="Amatic SC"/>
              <a:sym typeface="Amatic SC"/>
            </a:endParaRPr>
          </a:p>
        </p:txBody>
      </p:sp>
      <p:grpSp>
        <p:nvGrpSpPr>
          <p:cNvPr id="7" name="Google Shape;3697;p98">
            <a:extLst>
              <a:ext uri="{FF2B5EF4-FFF2-40B4-BE49-F238E27FC236}">
                <a16:creationId xmlns:a16="http://schemas.microsoft.com/office/drawing/2014/main" id="{3A72106C-D823-178D-F938-B49000E6B0CE}"/>
              </a:ext>
            </a:extLst>
          </p:cNvPr>
          <p:cNvGrpSpPr/>
          <p:nvPr/>
        </p:nvGrpSpPr>
        <p:grpSpPr>
          <a:xfrm>
            <a:off x="2841070" y="3100297"/>
            <a:ext cx="557628" cy="328337"/>
            <a:chOff x="2278199" y="3003320"/>
            <a:chExt cx="508400" cy="298913"/>
          </a:xfrm>
        </p:grpSpPr>
        <p:sp>
          <p:nvSpPr>
            <p:cNvPr id="8" name="Google Shape;3698;p98">
              <a:extLst>
                <a:ext uri="{FF2B5EF4-FFF2-40B4-BE49-F238E27FC236}">
                  <a16:creationId xmlns:a16="http://schemas.microsoft.com/office/drawing/2014/main" id="{BBE09F06-AD2D-8F48-48CD-23B920E0BDEE}"/>
                </a:ext>
              </a:extLst>
            </p:cNvPr>
            <p:cNvSpPr/>
            <p:nvPr/>
          </p:nvSpPr>
          <p:spPr>
            <a:xfrm>
              <a:off x="2278199" y="3003320"/>
              <a:ext cx="508400" cy="298913"/>
            </a:xfrm>
            <a:custGeom>
              <a:avLst/>
              <a:gdLst/>
              <a:ahLst/>
              <a:cxnLst/>
              <a:rect l="l" t="t" r="r" b="b"/>
              <a:pathLst>
                <a:path w="29972" h="17622" extrusionOk="0">
                  <a:moveTo>
                    <a:pt x="29972" y="1"/>
                  </a:moveTo>
                  <a:lnTo>
                    <a:pt x="19104" y="2142"/>
                  </a:lnTo>
                  <a:cubicBezTo>
                    <a:pt x="19104" y="2142"/>
                    <a:pt x="17105" y="8444"/>
                    <a:pt x="14005" y="11782"/>
                  </a:cubicBezTo>
                  <a:cubicBezTo>
                    <a:pt x="14005" y="11782"/>
                    <a:pt x="13869" y="11829"/>
                    <a:pt x="13505" y="11829"/>
                  </a:cubicBezTo>
                  <a:cubicBezTo>
                    <a:pt x="12714" y="11829"/>
                    <a:pt x="10850" y="11608"/>
                    <a:pt x="6970" y="10208"/>
                  </a:cubicBezTo>
                  <a:lnTo>
                    <a:pt x="0" y="17622"/>
                  </a:lnTo>
                  <a:cubicBezTo>
                    <a:pt x="0" y="17622"/>
                    <a:pt x="24733" y="16648"/>
                    <a:pt x="299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3699;p98">
              <a:extLst>
                <a:ext uri="{FF2B5EF4-FFF2-40B4-BE49-F238E27FC236}">
                  <a16:creationId xmlns:a16="http://schemas.microsoft.com/office/drawing/2014/main" id="{C3AB6196-8F29-6565-3DE5-9DADBCF181B1}"/>
                </a:ext>
              </a:extLst>
            </p:cNvPr>
            <p:cNvSpPr/>
            <p:nvPr/>
          </p:nvSpPr>
          <p:spPr>
            <a:xfrm>
              <a:off x="2396564" y="3003354"/>
              <a:ext cx="389951" cy="201599"/>
            </a:xfrm>
            <a:custGeom>
              <a:avLst/>
              <a:gdLst/>
              <a:ahLst/>
              <a:cxnLst/>
              <a:rect l="l" t="t" r="r" b="b"/>
              <a:pathLst>
                <a:path w="22989" h="11885" extrusionOk="0">
                  <a:moveTo>
                    <a:pt x="22987" y="0"/>
                  </a:moveTo>
                  <a:cubicBezTo>
                    <a:pt x="22963" y="0"/>
                    <a:pt x="22829" y="373"/>
                    <a:pt x="22550" y="1021"/>
                  </a:cubicBezTo>
                  <a:cubicBezTo>
                    <a:pt x="22140" y="1940"/>
                    <a:pt x="21646" y="2820"/>
                    <a:pt x="21075" y="3648"/>
                  </a:cubicBezTo>
                  <a:cubicBezTo>
                    <a:pt x="19168" y="6381"/>
                    <a:pt x="16606" y="8595"/>
                    <a:pt x="13624" y="10089"/>
                  </a:cubicBezTo>
                  <a:cubicBezTo>
                    <a:pt x="11991" y="10904"/>
                    <a:pt x="10221" y="11416"/>
                    <a:pt x="8403" y="11596"/>
                  </a:cubicBezTo>
                  <a:cubicBezTo>
                    <a:pt x="7896" y="11644"/>
                    <a:pt x="7388" y="11668"/>
                    <a:pt x="6880" y="11668"/>
                  </a:cubicBezTo>
                  <a:cubicBezTo>
                    <a:pt x="5899" y="11668"/>
                    <a:pt x="4918" y="11578"/>
                    <a:pt x="3951" y="11397"/>
                  </a:cubicBezTo>
                  <a:cubicBezTo>
                    <a:pt x="2962" y="11211"/>
                    <a:pt x="1990" y="10942"/>
                    <a:pt x="1046" y="10593"/>
                  </a:cubicBezTo>
                  <a:cubicBezTo>
                    <a:pt x="375" y="10343"/>
                    <a:pt x="1" y="10206"/>
                    <a:pt x="1" y="10206"/>
                  </a:cubicBezTo>
                  <a:lnTo>
                    <a:pt x="1" y="10206"/>
                  </a:lnTo>
                  <a:cubicBezTo>
                    <a:pt x="84" y="10258"/>
                    <a:pt x="170" y="10304"/>
                    <a:pt x="261" y="10342"/>
                  </a:cubicBezTo>
                  <a:cubicBezTo>
                    <a:pt x="430" y="10418"/>
                    <a:pt x="676" y="10554"/>
                    <a:pt x="1012" y="10682"/>
                  </a:cubicBezTo>
                  <a:cubicBezTo>
                    <a:pt x="1952" y="11068"/>
                    <a:pt x="2927" y="11363"/>
                    <a:pt x="3922" y="11565"/>
                  </a:cubicBezTo>
                  <a:cubicBezTo>
                    <a:pt x="4947" y="11777"/>
                    <a:pt x="5990" y="11884"/>
                    <a:pt x="7034" y="11884"/>
                  </a:cubicBezTo>
                  <a:cubicBezTo>
                    <a:pt x="7498" y="11884"/>
                    <a:pt x="7963" y="11863"/>
                    <a:pt x="8426" y="11821"/>
                  </a:cubicBezTo>
                  <a:cubicBezTo>
                    <a:pt x="10275" y="11651"/>
                    <a:pt x="12077" y="11137"/>
                    <a:pt x="13737" y="10305"/>
                  </a:cubicBezTo>
                  <a:cubicBezTo>
                    <a:pt x="16755" y="8801"/>
                    <a:pt x="19334" y="6542"/>
                    <a:pt x="21221" y="3746"/>
                  </a:cubicBezTo>
                  <a:cubicBezTo>
                    <a:pt x="21785" y="2901"/>
                    <a:pt x="22260" y="2001"/>
                    <a:pt x="22639" y="1059"/>
                  </a:cubicBezTo>
                  <a:cubicBezTo>
                    <a:pt x="22780" y="727"/>
                    <a:pt x="22851" y="453"/>
                    <a:pt x="22913" y="278"/>
                  </a:cubicBezTo>
                  <a:cubicBezTo>
                    <a:pt x="22949" y="189"/>
                    <a:pt x="22973" y="95"/>
                    <a:pt x="22988" y="0"/>
                  </a:cubicBezTo>
                  <a:cubicBezTo>
                    <a:pt x="22988" y="0"/>
                    <a:pt x="22987" y="0"/>
                    <a:pt x="2298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3700;p98">
              <a:extLst>
                <a:ext uri="{FF2B5EF4-FFF2-40B4-BE49-F238E27FC236}">
                  <a16:creationId xmlns:a16="http://schemas.microsoft.com/office/drawing/2014/main" id="{B56E906A-FAA7-D7B9-3192-BC9B6D06616F}"/>
                </a:ext>
              </a:extLst>
            </p:cNvPr>
            <p:cNvSpPr/>
            <p:nvPr/>
          </p:nvSpPr>
          <p:spPr>
            <a:xfrm>
              <a:off x="2601030" y="3075004"/>
              <a:ext cx="128118" cy="31737"/>
            </a:xfrm>
            <a:custGeom>
              <a:avLst/>
              <a:gdLst/>
              <a:ahLst/>
              <a:cxnLst/>
              <a:rect l="l" t="t" r="r" b="b"/>
              <a:pathLst>
                <a:path w="7553" h="1871" extrusionOk="0">
                  <a:moveTo>
                    <a:pt x="7552" y="0"/>
                  </a:moveTo>
                  <a:lnTo>
                    <a:pt x="7552" y="0"/>
                  </a:lnTo>
                  <a:cubicBezTo>
                    <a:pt x="7174" y="54"/>
                    <a:pt x="6801" y="148"/>
                    <a:pt x="6442" y="279"/>
                  </a:cubicBezTo>
                  <a:cubicBezTo>
                    <a:pt x="5766" y="472"/>
                    <a:pt x="4830" y="741"/>
                    <a:pt x="3790" y="997"/>
                  </a:cubicBezTo>
                  <a:cubicBezTo>
                    <a:pt x="2751" y="1253"/>
                    <a:pt x="1801" y="1456"/>
                    <a:pt x="1112" y="1597"/>
                  </a:cubicBezTo>
                  <a:cubicBezTo>
                    <a:pt x="735" y="1653"/>
                    <a:pt x="363" y="1744"/>
                    <a:pt x="1" y="1866"/>
                  </a:cubicBezTo>
                  <a:cubicBezTo>
                    <a:pt x="65" y="1869"/>
                    <a:pt x="129" y="1870"/>
                    <a:pt x="193" y="1870"/>
                  </a:cubicBezTo>
                  <a:cubicBezTo>
                    <a:pt x="511" y="1870"/>
                    <a:pt x="828" y="1837"/>
                    <a:pt x="1141" y="1771"/>
                  </a:cubicBezTo>
                  <a:cubicBezTo>
                    <a:pt x="1839" y="1672"/>
                    <a:pt x="2808" y="1492"/>
                    <a:pt x="3852" y="1234"/>
                  </a:cubicBezTo>
                  <a:cubicBezTo>
                    <a:pt x="4897" y="973"/>
                    <a:pt x="5832" y="680"/>
                    <a:pt x="6499" y="444"/>
                  </a:cubicBezTo>
                  <a:cubicBezTo>
                    <a:pt x="6865" y="336"/>
                    <a:pt x="7219" y="187"/>
                    <a:pt x="755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3701;p98">
              <a:extLst>
                <a:ext uri="{FF2B5EF4-FFF2-40B4-BE49-F238E27FC236}">
                  <a16:creationId xmlns:a16="http://schemas.microsoft.com/office/drawing/2014/main" id="{7B277041-71D0-B29D-B467-A22F9E3AC4DA}"/>
                </a:ext>
              </a:extLst>
            </p:cNvPr>
            <p:cNvSpPr/>
            <p:nvPr/>
          </p:nvSpPr>
          <p:spPr>
            <a:xfrm>
              <a:off x="2580285" y="3113288"/>
              <a:ext cx="128101" cy="31822"/>
            </a:xfrm>
            <a:custGeom>
              <a:avLst/>
              <a:gdLst/>
              <a:ahLst/>
              <a:cxnLst/>
              <a:rect l="l" t="t" r="r" b="b"/>
              <a:pathLst>
                <a:path w="7552" h="1876" extrusionOk="0">
                  <a:moveTo>
                    <a:pt x="7552" y="1"/>
                  </a:moveTo>
                  <a:lnTo>
                    <a:pt x="7552" y="1"/>
                  </a:lnTo>
                  <a:cubicBezTo>
                    <a:pt x="7168" y="61"/>
                    <a:pt x="6791" y="157"/>
                    <a:pt x="6427" y="290"/>
                  </a:cubicBezTo>
                  <a:cubicBezTo>
                    <a:pt x="5751" y="489"/>
                    <a:pt x="4821" y="749"/>
                    <a:pt x="3776" y="1009"/>
                  </a:cubicBezTo>
                  <a:cubicBezTo>
                    <a:pt x="2732" y="1268"/>
                    <a:pt x="1782" y="1471"/>
                    <a:pt x="1092" y="1613"/>
                  </a:cubicBezTo>
                  <a:cubicBezTo>
                    <a:pt x="720" y="1664"/>
                    <a:pt x="354" y="1750"/>
                    <a:pt x="1" y="1873"/>
                  </a:cubicBezTo>
                  <a:cubicBezTo>
                    <a:pt x="55" y="1875"/>
                    <a:pt x="109" y="1876"/>
                    <a:pt x="163" y="1876"/>
                  </a:cubicBezTo>
                  <a:cubicBezTo>
                    <a:pt x="492" y="1876"/>
                    <a:pt x="821" y="1842"/>
                    <a:pt x="1143" y="1774"/>
                  </a:cubicBezTo>
                  <a:cubicBezTo>
                    <a:pt x="1844" y="1676"/>
                    <a:pt x="2802" y="1496"/>
                    <a:pt x="3852" y="1240"/>
                  </a:cubicBezTo>
                  <a:cubicBezTo>
                    <a:pt x="4746" y="1020"/>
                    <a:pt x="5630" y="755"/>
                    <a:pt x="6498" y="445"/>
                  </a:cubicBezTo>
                  <a:cubicBezTo>
                    <a:pt x="6865" y="340"/>
                    <a:pt x="7219" y="191"/>
                    <a:pt x="755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3702;p98">
              <a:extLst>
                <a:ext uri="{FF2B5EF4-FFF2-40B4-BE49-F238E27FC236}">
                  <a16:creationId xmlns:a16="http://schemas.microsoft.com/office/drawing/2014/main" id="{8255822B-9ECA-6E99-9512-4C60BF55C063}"/>
                </a:ext>
              </a:extLst>
            </p:cNvPr>
            <p:cNvSpPr/>
            <p:nvPr/>
          </p:nvSpPr>
          <p:spPr>
            <a:xfrm>
              <a:off x="2555926" y="3163395"/>
              <a:ext cx="96669" cy="21916"/>
            </a:xfrm>
            <a:custGeom>
              <a:avLst/>
              <a:gdLst/>
              <a:ahLst/>
              <a:cxnLst/>
              <a:rect l="l" t="t" r="r" b="b"/>
              <a:pathLst>
                <a:path w="5699" h="1292" extrusionOk="0">
                  <a:moveTo>
                    <a:pt x="5673" y="1"/>
                  </a:moveTo>
                  <a:cubicBezTo>
                    <a:pt x="5491" y="1"/>
                    <a:pt x="4329" y="433"/>
                    <a:pt x="2869" y="704"/>
                  </a:cubicBezTo>
                  <a:cubicBezTo>
                    <a:pt x="1290" y="997"/>
                    <a:pt x="0" y="1196"/>
                    <a:pt x="0" y="1275"/>
                  </a:cubicBezTo>
                  <a:cubicBezTo>
                    <a:pt x="101" y="1286"/>
                    <a:pt x="203" y="1291"/>
                    <a:pt x="306" y="1291"/>
                  </a:cubicBezTo>
                  <a:cubicBezTo>
                    <a:pt x="492" y="1291"/>
                    <a:pt x="678" y="1273"/>
                    <a:pt x="861" y="1238"/>
                  </a:cubicBezTo>
                  <a:cubicBezTo>
                    <a:pt x="1549" y="1176"/>
                    <a:pt x="2236" y="1078"/>
                    <a:pt x="2916" y="946"/>
                  </a:cubicBezTo>
                  <a:cubicBezTo>
                    <a:pt x="3595" y="806"/>
                    <a:pt x="4265" y="613"/>
                    <a:pt x="4915" y="369"/>
                  </a:cubicBezTo>
                  <a:cubicBezTo>
                    <a:pt x="5194" y="293"/>
                    <a:pt x="5459" y="172"/>
                    <a:pt x="5698" y="9"/>
                  </a:cubicBezTo>
                  <a:cubicBezTo>
                    <a:pt x="5696" y="4"/>
                    <a:pt x="5688" y="1"/>
                    <a:pt x="567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3" name="Google Shape;3703;p98">
            <a:extLst>
              <a:ext uri="{FF2B5EF4-FFF2-40B4-BE49-F238E27FC236}">
                <a16:creationId xmlns:a16="http://schemas.microsoft.com/office/drawing/2014/main" id="{B8BBB434-2F05-4760-A5CC-18892B8B188E}"/>
              </a:ext>
            </a:extLst>
          </p:cNvPr>
          <p:cNvGrpSpPr/>
          <p:nvPr/>
        </p:nvGrpSpPr>
        <p:grpSpPr>
          <a:xfrm>
            <a:off x="4035146" y="3071477"/>
            <a:ext cx="616531" cy="507021"/>
            <a:chOff x="3472275" y="2974501"/>
            <a:chExt cx="562103" cy="461584"/>
          </a:xfrm>
        </p:grpSpPr>
        <p:sp>
          <p:nvSpPr>
            <p:cNvPr id="14" name="Google Shape;3704;p98">
              <a:extLst>
                <a:ext uri="{FF2B5EF4-FFF2-40B4-BE49-F238E27FC236}">
                  <a16:creationId xmlns:a16="http://schemas.microsoft.com/office/drawing/2014/main" id="{C7916ADD-C3DB-6604-9761-D9A53F3EB289}"/>
                </a:ext>
              </a:extLst>
            </p:cNvPr>
            <p:cNvSpPr/>
            <p:nvPr/>
          </p:nvSpPr>
          <p:spPr>
            <a:xfrm>
              <a:off x="3472427" y="2977843"/>
              <a:ext cx="557710" cy="456156"/>
            </a:xfrm>
            <a:custGeom>
              <a:avLst/>
              <a:gdLst/>
              <a:ahLst/>
              <a:cxnLst/>
              <a:rect l="l" t="t" r="r" b="b"/>
              <a:pathLst>
                <a:path w="32879" h="26892" extrusionOk="0">
                  <a:moveTo>
                    <a:pt x="15249" y="1"/>
                  </a:moveTo>
                  <a:cubicBezTo>
                    <a:pt x="15244" y="1"/>
                    <a:pt x="10834" y="5344"/>
                    <a:pt x="3267" y="5344"/>
                  </a:cubicBezTo>
                  <a:cubicBezTo>
                    <a:pt x="2236" y="5344"/>
                    <a:pt x="1146" y="5245"/>
                    <a:pt x="1" y="5019"/>
                  </a:cubicBezTo>
                  <a:lnTo>
                    <a:pt x="1" y="5019"/>
                  </a:lnTo>
                  <a:cubicBezTo>
                    <a:pt x="1" y="5020"/>
                    <a:pt x="7836" y="23703"/>
                    <a:pt x="20886" y="26891"/>
                  </a:cubicBezTo>
                  <a:cubicBezTo>
                    <a:pt x="20886" y="26891"/>
                    <a:pt x="28975" y="22275"/>
                    <a:pt x="32879" y="21170"/>
                  </a:cubicBezTo>
                  <a:cubicBezTo>
                    <a:pt x="32879" y="21170"/>
                    <a:pt x="18108" y="10127"/>
                    <a:pt x="1524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3705;p98">
              <a:extLst>
                <a:ext uri="{FF2B5EF4-FFF2-40B4-BE49-F238E27FC236}">
                  <a16:creationId xmlns:a16="http://schemas.microsoft.com/office/drawing/2014/main" id="{6209AAF5-B853-3545-68CD-104C83FFFC8B}"/>
                </a:ext>
              </a:extLst>
            </p:cNvPr>
            <p:cNvSpPr/>
            <p:nvPr/>
          </p:nvSpPr>
          <p:spPr>
            <a:xfrm>
              <a:off x="3472275" y="2974501"/>
              <a:ext cx="562103" cy="461584"/>
            </a:xfrm>
            <a:custGeom>
              <a:avLst/>
              <a:gdLst/>
              <a:ahLst/>
              <a:cxnLst/>
              <a:rect l="l" t="t" r="r" b="b"/>
              <a:pathLst>
                <a:path w="33138" h="27212" extrusionOk="0">
                  <a:moveTo>
                    <a:pt x="15282" y="0"/>
                  </a:moveTo>
                  <a:lnTo>
                    <a:pt x="15163" y="132"/>
                  </a:lnTo>
                  <a:cubicBezTo>
                    <a:pt x="14349" y="1038"/>
                    <a:pt x="13429" y="1842"/>
                    <a:pt x="12423" y="2527"/>
                  </a:cubicBezTo>
                  <a:cubicBezTo>
                    <a:pt x="11533" y="3154"/>
                    <a:pt x="10583" y="3689"/>
                    <a:pt x="9588" y="4125"/>
                  </a:cubicBezTo>
                  <a:cubicBezTo>
                    <a:pt x="7980" y="4833"/>
                    <a:pt x="6267" y="5273"/>
                    <a:pt x="4518" y="5425"/>
                  </a:cubicBezTo>
                  <a:lnTo>
                    <a:pt x="3492" y="5491"/>
                  </a:lnTo>
                  <a:cubicBezTo>
                    <a:pt x="3472" y="5491"/>
                    <a:pt x="3451" y="5491"/>
                    <a:pt x="3431" y="5491"/>
                  </a:cubicBezTo>
                  <a:cubicBezTo>
                    <a:pt x="3132" y="5491"/>
                    <a:pt x="2850" y="5463"/>
                    <a:pt x="2590" y="5463"/>
                  </a:cubicBezTo>
                  <a:lnTo>
                    <a:pt x="1814" y="5440"/>
                  </a:lnTo>
                  <a:cubicBezTo>
                    <a:pt x="1579" y="5415"/>
                    <a:pt x="1361" y="5359"/>
                    <a:pt x="1167" y="5359"/>
                  </a:cubicBezTo>
                  <a:lnTo>
                    <a:pt x="297" y="5250"/>
                  </a:lnTo>
                  <a:lnTo>
                    <a:pt x="10" y="5216"/>
                  </a:lnTo>
                  <a:lnTo>
                    <a:pt x="10" y="5216"/>
                  </a:lnTo>
                  <a:lnTo>
                    <a:pt x="314" y="5278"/>
                  </a:lnTo>
                  <a:lnTo>
                    <a:pt x="1179" y="5424"/>
                  </a:lnTo>
                  <a:cubicBezTo>
                    <a:pt x="1369" y="5449"/>
                    <a:pt x="1570" y="5491"/>
                    <a:pt x="1807" y="5519"/>
                  </a:cubicBezTo>
                  <a:lnTo>
                    <a:pt x="2586" y="5557"/>
                  </a:lnTo>
                  <a:cubicBezTo>
                    <a:pt x="2865" y="5566"/>
                    <a:pt x="3168" y="5595"/>
                    <a:pt x="3494" y="5595"/>
                  </a:cubicBezTo>
                  <a:lnTo>
                    <a:pt x="4524" y="5542"/>
                  </a:lnTo>
                  <a:cubicBezTo>
                    <a:pt x="6295" y="5412"/>
                    <a:pt x="8033" y="4988"/>
                    <a:pt x="9664" y="4285"/>
                  </a:cubicBezTo>
                  <a:cubicBezTo>
                    <a:pt x="10678" y="3853"/>
                    <a:pt x="11646" y="3318"/>
                    <a:pt x="12550" y="2688"/>
                  </a:cubicBezTo>
                  <a:cubicBezTo>
                    <a:pt x="13525" y="2031"/>
                    <a:pt x="14421" y="1265"/>
                    <a:pt x="15222" y="405"/>
                  </a:cubicBezTo>
                  <a:lnTo>
                    <a:pt x="15222" y="405"/>
                  </a:lnTo>
                  <a:cubicBezTo>
                    <a:pt x="16296" y="3994"/>
                    <a:pt x="18730" y="7614"/>
                    <a:pt x="21746" y="11109"/>
                  </a:cubicBezTo>
                  <a:cubicBezTo>
                    <a:pt x="25042" y="14854"/>
                    <a:pt x="28686" y="18278"/>
                    <a:pt x="32630" y="21335"/>
                  </a:cubicBezTo>
                  <a:lnTo>
                    <a:pt x="32630" y="21335"/>
                  </a:lnTo>
                  <a:cubicBezTo>
                    <a:pt x="31600" y="21663"/>
                    <a:pt x="30589" y="22054"/>
                    <a:pt x="29607" y="22505"/>
                  </a:cubicBezTo>
                  <a:cubicBezTo>
                    <a:pt x="28562" y="22974"/>
                    <a:pt x="27539" y="23460"/>
                    <a:pt x="26541" y="23961"/>
                  </a:cubicBezTo>
                  <a:cubicBezTo>
                    <a:pt x="24560" y="24953"/>
                    <a:pt x="22666" y="25968"/>
                    <a:pt x="20869" y="26984"/>
                  </a:cubicBezTo>
                  <a:lnTo>
                    <a:pt x="20869" y="26984"/>
                  </a:lnTo>
                  <a:cubicBezTo>
                    <a:pt x="18788" y="26439"/>
                    <a:pt x="16808" y="25556"/>
                    <a:pt x="15011" y="24372"/>
                  </a:cubicBezTo>
                  <a:cubicBezTo>
                    <a:pt x="13353" y="23270"/>
                    <a:pt x="11809" y="22004"/>
                    <a:pt x="10405" y="20592"/>
                  </a:cubicBezTo>
                  <a:cubicBezTo>
                    <a:pt x="8094" y="18251"/>
                    <a:pt x="6035" y="15674"/>
                    <a:pt x="4262" y="12904"/>
                  </a:cubicBezTo>
                  <a:cubicBezTo>
                    <a:pt x="3087" y="11094"/>
                    <a:pt x="2007" y="9225"/>
                    <a:pt x="1025" y="7305"/>
                  </a:cubicBezTo>
                  <a:cubicBezTo>
                    <a:pt x="680" y="6634"/>
                    <a:pt x="430" y="6109"/>
                    <a:pt x="259" y="5754"/>
                  </a:cubicBezTo>
                  <a:lnTo>
                    <a:pt x="71" y="5348"/>
                  </a:lnTo>
                  <a:cubicBezTo>
                    <a:pt x="50" y="5302"/>
                    <a:pt x="27" y="5259"/>
                    <a:pt x="1" y="5216"/>
                  </a:cubicBezTo>
                  <a:lnTo>
                    <a:pt x="1" y="5216"/>
                  </a:lnTo>
                  <a:cubicBezTo>
                    <a:pt x="12" y="5264"/>
                    <a:pt x="30" y="5313"/>
                    <a:pt x="52" y="5358"/>
                  </a:cubicBezTo>
                  <a:lnTo>
                    <a:pt x="221" y="5769"/>
                  </a:lnTo>
                  <a:cubicBezTo>
                    <a:pt x="378" y="6128"/>
                    <a:pt x="619" y="6662"/>
                    <a:pt x="955" y="7338"/>
                  </a:cubicBezTo>
                  <a:cubicBezTo>
                    <a:pt x="1908" y="9288"/>
                    <a:pt x="2970" y="11183"/>
                    <a:pt x="4140" y="13013"/>
                  </a:cubicBezTo>
                  <a:cubicBezTo>
                    <a:pt x="5898" y="15806"/>
                    <a:pt x="7950" y="18403"/>
                    <a:pt x="10259" y="20762"/>
                  </a:cubicBezTo>
                  <a:cubicBezTo>
                    <a:pt x="11670" y="22174"/>
                    <a:pt x="13220" y="23441"/>
                    <a:pt x="14884" y="24541"/>
                  </a:cubicBezTo>
                  <a:cubicBezTo>
                    <a:pt x="16718" y="25754"/>
                    <a:pt x="18740" y="26656"/>
                    <a:pt x="20867" y="27211"/>
                  </a:cubicBezTo>
                  <a:lnTo>
                    <a:pt x="20914" y="27211"/>
                  </a:lnTo>
                  <a:lnTo>
                    <a:pt x="20957" y="27188"/>
                  </a:lnTo>
                  <a:cubicBezTo>
                    <a:pt x="22738" y="26172"/>
                    <a:pt x="24642" y="25152"/>
                    <a:pt x="26626" y="24158"/>
                  </a:cubicBezTo>
                  <a:cubicBezTo>
                    <a:pt x="27624" y="23658"/>
                    <a:pt x="28639" y="23185"/>
                    <a:pt x="29683" y="22713"/>
                  </a:cubicBezTo>
                  <a:cubicBezTo>
                    <a:pt x="30726" y="22231"/>
                    <a:pt x="31802" y="21818"/>
                    <a:pt x="32901" y="21479"/>
                  </a:cubicBezTo>
                  <a:lnTo>
                    <a:pt x="33138" y="21414"/>
                  </a:lnTo>
                  <a:lnTo>
                    <a:pt x="32943" y="21262"/>
                  </a:lnTo>
                  <a:lnTo>
                    <a:pt x="32859" y="21200"/>
                  </a:lnTo>
                  <a:cubicBezTo>
                    <a:pt x="28888" y="18138"/>
                    <a:pt x="25215" y="14707"/>
                    <a:pt x="21892" y="10952"/>
                  </a:cubicBezTo>
                  <a:cubicBezTo>
                    <a:pt x="18835" y="7422"/>
                    <a:pt x="16378" y="3775"/>
                    <a:pt x="15329" y="170"/>
                  </a:cubicBezTo>
                  <a:lnTo>
                    <a:pt x="1528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3706;p98">
              <a:extLst>
                <a:ext uri="{FF2B5EF4-FFF2-40B4-BE49-F238E27FC236}">
                  <a16:creationId xmlns:a16="http://schemas.microsoft.com/office/drawing/2014/main" id="{503FD48E-A5D1-4807-9810-D76D589A18FF}"/>
                </a:ext>
              </a:extLst>
            </p:cNvPr>
            <p:cNvSpPr/>
            <p:nvPr/>
          </p:nvSpPr>
          <p:spPr>
            <a:xfrm>
              <a:off x="3566281" y="3086369"/>
              <a:ext cx="181872" cy="72650"/>
            </a:xfrm>
            <a:custGeom>
              <a:avLst/>
              <a:gdLst/>
              <a:ahLst/>
              <a:cxnLst/>
              <a:rect l="l" t="t" r="r" b="b"/>
              <a:pathLst>
                <a:path w="10722" h="4283" extrusionOk="0">
                  <a:moveTo>
                    <a:pt x="10691" y="1"/>
                  </a:moveTo>
                  <a:cubicBezTo>
                    <a:pt x="10691" y="1"/>
                    <a:pt x="10690" y="1"/>
                    <a:pt x="10690" y="1"/>
                  </a:cubicBezTo>
                  <a:cubicBezTo>
                    <a:pt x="10690" y="1"/>
                    <a:pt x="10691" y="1"/>
                    <a:pt x="10693" y="1"/>
                  </a:cubicBezTo>
                  <a:lnTo>
                    <a:pt x="10693" y="1"/>
                  </a:lnTo>
                  <a:cubicBezTo>
                    <a:pt x="10692" y="1"/>
                    <a:pt x="10692" y="1"/>
                    <a:pt x="10691" y="1"/>
                  </a:cubicBezTo>
                  <a:close/>
                  <a:moveTo>
                    <a:pt x="10693" y="1"/>
                  </a:moveTo>
                  <a:cubicBezTo>
                    <a:pt x="10713" y="8"/>
                    <a:pt x="10083" y="243"/>
                    <a:pt x="9101" y="606"/>
                  </a:cubicBezTo>
                  <a:lnTo>
                    <a:pt x="5322" y="2081"/>
                  </a:lnTo>
                  <a:cubicBezTo>
                    <a:pt x="3843" y="2648"/>
                    <a:pt x="2487" y="3196"/>
                    <a:pt x="1541" y="3592"/>
                  </a:cubicBezTo>
                  <a:cubicBezTo>
                    <a:pt x="1010" y="3783"/>
                    <a:pt x="496" y="4014"/>
                    <a:pt x="1" y="4283"/>
                  </a:cubicBezTo>
                  <a:cubicBezTo>
                    <a:pt x="547" y="4147"/>
                    <a:pt x="1084" y="3970"/>
                    <a:pt x="1602" y="3752"/>
                  </a:cubicBezTo>
                  <a:cubicBezTo>
                    <a:pt x="2582" y="3399"/>
                    <a:pt x="3928" y="2902"/>
                    <a:pt x="5415" y="2307"/>
                  </a:cubicBezTo>
                  <a:cubicBezTo>
                    <a:pt x="6905" y="1711"/>
                    <a:pt x="8251" y="1182"/>
                    <a:pt x="9196" y="767"/>
                  </a:cubicBezTo>
                  <a:cubicBezTo>
                    <a:pt x="9674" y="559"/>
                    <a:pt x="10061" y="379"/>
                    <a:pt x="10320" y="246"/>
                  </a:cubicBezTo>
                  <a:cubicBezTo>
                    <a:pt x="10422" y="197"/>
                    <a:pt x="10522" y="141"/>
                    <a:pt x="10618" y="81"/>
                  </a:cubicBezTo>
                  <a:cubicBezTo>
                    <a:pt x="10646" y="67"/>
                    <a:pt x="10669" y="48"/>
                    <a:pt x="10690" y="24"/>
                  </a:cubicBezTo>
                  <a:cubicBezTo>
                    <a:pt x="10721" y="5"/>
                    <a:pt x="10701" y="2"/>
                    <a:pt x="106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3707;p98">
              <a:extLst>
                <a:ext uri="{FF2B5EF4-FFF2-40B4-BE49-F238E27FC236}">
                  <a16:creationId xmlns:a16="http://schemas.microsoft.com/office/drawing/2014/main" id="{D787BD14-E407-8336-BAD8-5D03F3DA9A87}"/>
                </a:ext>
              </a:extLst>
            </p:cNvPr>
            <p:cNvSpPr/>
            <p:nvPr/>
          </p:nvSpPr>
          <p:spPr>
            <a:xfrm>
              <a:off x="3599544" y="3125230"/>
              <a:ext cx="164909" cy="80792"/>
            </a:xfrm>
            <a:custGeom>
              <a:avLst/>
              <a:gdLst/>
              <a:ahLst/>
              <a:cxnLst/>
              <a:rect l="l" t="t" r="r" b="b"/>
              <a:pathLst>
                <a:path w="9722" h="4763" extrusionOk="0">
                  <a:moveTo>
                    <a:pt x="9688" y="0"/>
                  </a:moveTo>
                  <a:cubicBezTo>
                    <a:pt x="9583" y="0"/>
                    <a:pt x="7431" y="980"/>
                    <a:pt x="4811" y="2270"/>
                  </a:cubicBezTo>
                  <a:cubicBezTo>
                    <a:pt x="2142" y="3583"/>
                    <a:pt x="1" y="4703"/>
                    <a:pt x="34" y="4760"/>
                  </a:cubicBezTo>
                  <a:cubicBezTo>
                    <a:pt x="35" y="4761"/>
                    <a:pt x="38" y="4762"/>
                    <a:pt x="42" y="4762"/>
                  </a:cubicBezTo>
                  <a:cubicBezTo>
                    <a:pt x="185" y="4762"/>
                    <a:pt x="2326" y="3770"/>
                    <a:pt x="4920" y="2492"/>
                  </a:cubicBezTo>
                  <a:cubicBezTo>
                    <a:pt x="7584" y="1178"/>
                    <a:pt x="9721" y="63"/>
                    <a:pt x="9692" y="1"/>
                  </a:cubicBezTo>
                  <a:cubicBezTo>
                    <a:pt x="9691" y="1"/>
                    <a:pt x="9690" y="0"/>
                    <a:pt x="96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3708;p98">
              <a:extLst>
                <a:ext uri="{FF2B5EF4-FFF2-40B4-BE49-F238E27FC236}">
                  <a16:creationId xmlns:a16="http://schemas.microsoft.com/office/drawing/2014/main" id="{749A08F5-E3A4-E3B1-5066-A989A9A4F93C}"/>
                </a:ext>
              </a:extLst>
            </p:cNvPr>
            <p:cNvSpPr/>
            <p:nvPr/>
          </p:nvSpPr>
          <p:spPr>
            <a:xfrm>
              <a:off x="3635216" y="3160308"/>
              <a:ext cx="160788" cy="91224"/>
            </a:xfrm>
            <a:custGeom>
              <a:avLst/>
              <a:gdLst/>
              <a:ahLst/>
              <a:cxnLst/>
              <a:rect l="l" t="t" r="r" b="b"/>
              <a:pathLst>
                <a:path w="9479" h="5378" extrusionOk="0">
                  <a:moveTo>
                    <a:pt x="9440" y="1"/>
                  </a:moveTo>
                  <a:cubicBezTo>
                    <a:pt x="9307" y="1"/>
                    <a:pt x="7216" y="1134"/>
                    <a:pt x="4679" y="2582"/>
                  </a:cubicBezTo>
                  <a:cubicBezTo>
                    <a:pt x="2079" y="4067"/>
                    <a:pt x="1" y="5318"/>
                    <a:pt x="39" y="5375"/>
                  </a:cubicBezTo>
                  <a:cubicBezTo>
                    <a:pt x="40" y="5377"/>
                    <a:pt x="42" y="5377"/>
                    <a:pt x="45" y="5377"/>
                  </a:cubicBezTo>
                  <a:cubicBezTo>
                    <a:pt x="178" y="5377"/>
                    <a:pt x="2265" y="4244"/>
                    <a:pt x="4802" y="2796"/>
                  </a:cubicBezTo>
                  <a:cubicBezTo>
                    <a:pt x="7400" y="1312"/>
                    <a:pt x="9478" y="64"/>
                    <a:pt x="9446" y="3"/>
                  </a:cubicBezTo>
                  <a:cubicBezTo>
                    <a:pt x="9445" y="1"/>
                    <a:pt x="9443" y="1"/>
                    <a:pt x="94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3709;p98">
              <a:extLst>
                <a:ext uri="{FF2B5EF4-FFF2-40B4-BE49-F238E27FC236}">
                  <a16:creationId xmlns:a16="http://schemas.microsoft.com/office/drawing/2014/main" id="{DC82523D-6ACC-14F0-F601-D371340D1E44}"/>
                </a:ext>
              </a:extLst>
            </p:cNvPr>
            <p:cNvSpPr/>
            <p:nvPr/>
          </p:nvSpPr>
          <p:spPr>
            <a:xfrm>
              <a:off x="3678335" y="3202002"/>
              <a:ext cx="145725" cy="99282"/>
            </a:xfrm>
            <a:custGeom>
              <a:avLst/>
              <a:gdLst/>
              <a:ahLst/>
              <a:cxnLst/>
              <a:rect l="l" t="t" r="r" b="b"/>
              <a:pathLst>
                <a:path w="8591" h="5853" extrusionOk="0">
                  <a:moveTo>
                    <a:pt x="8549" y="0"/>
                  </a:moveTo>
                  <a:cubicBezTo>
                    <a:pt x="8440" y="0"/>
                    <a:pt x="6527" y="1272"/>
                    <a:pt x="4225" y="2837"/>
                  </a:cubicBezTo>
                  <a:cubicBezTo>
                    <a:pt x="1877" y="4434"/>
                    <a:pt x="0" y="5818"/>
                    <a:pt x="38" y="5852"/>
                  </a:cubicBezTo>
                  <a:cubicBezTo>
                    <a:pt x="39" y="5852"/>
                    <a:pt x="40" y="5852"/>
                    <a:pt x="41" y="5852"/>
                  </a:cubicBezTo>
                  <a:cubicBezTo>
                    <a:pt x="124" y="5852"/>
                    <a:pt x="2042" y="4593"/>
                    <a:pt x="4367" y="3017"/>
                  </a:cubicBezTo>
                  <a:cubicBezTo>
                    <a:pt x="6720" y="1419"/>
                    <a:pt x="8591" y="59"/>
                    <a:pt x="8553" y="2"/>
                  </a:cubicBezTo>
                  <a:cubicBezTo>
                    <a:pt x="8552" y="1"/>
                    <a:pt x="8551" y="0"/>
                    <a:pt x="85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3710;p98">
              <a:extLst>
                <a:ext uri="{FF2B5EF4-FFF2-40B4-BE49-F238E27FC236}">
                  <a16:creationId xmlns:a16="http://schemas.microsoft.com/office/drawing/2014/main" id="{A9DA09C5-8C9D-D2D5-B23A-5E2198C7AB35}"/>
                </a:ext>
              </a:extLst>
            </p:cNvPr>
            <p:cNvSpPr/>
            <p:nvPr/>
          </p:nvSpPr>
          <p:spPr>
            <a:xfrm>
              <a:off x="3726271" y="3241389"/>
              <a:ext cx="129305" cy="99078"/>
            </a:xfrm>
            <a:custGeom>
              <a:avLst/>
              <a:gdLst/>
              <a:ahLst/>
              <a:cxnLst/>
              <a:rect l="l" t="t" r="r" b="b"/>
              <a:pathLst>
                <a:path w="7623" h="5841" extrusionOk="0">
                  <a:moveTo>
                    <a:pt x="7622" y="0"/>
                  </a:moveTo>
                  <a:lnTo>
                    <a:pt x="7622" y="0"/>
                  </a:lnTo>
                  <a:cubicBezTo>
                    <a:pt x="6279" y="876"/>
                    <a:pt x="4983" y="1821"/>
                    <a:pt x="3738" y="2830"/>
                  </a:cubicBezTo>
                  <a:cubicBezTo>
                    <a:pt x="2440" y="3767"/>
                    <a:pt x="1192" y="4771"/>
                    <a:pt x="1" y="5840"/>
                  </a:cubicBezTo>
                  <a:cubicBezTo>
                    <a:pt x="1344" y="4962"/>
                    <a:pt x="2642" y="4016"/>
                    <a:pt x="3890" y="3005"/>
                  </a:cubicBezTo>
                  <a:cubicBezTo>
                    <a:pt x="5183" y="2067"/>
                    <a:pt x="6430" y="1064"/>
                    <a:pt x="76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3711;p98">
              <a:extLst>
                <a:ext uri="{FF2B5EF4-FFF2-40B4-BE49-F238E27FC236}">
                  <a16:creationId xmlns:a16="http://schemas.microsoft.com/office/drawing/2014/main" id="{2217B5DE-C371-A3BF-0A8F-9E1A4CDC2709}"/>
                </a:ext>
              </a:extLst>
            </p:cNvPr>
            <p:cNvSpPr/>
            <p:nvPr/>
          </p:nvSpPr>
          <p:spPr>
            <a:xfrm>
              <a:off x="3764114" y="3279571"/>
              <a:ext cx="152832" cy="90682"/>
            </a:xfrm>
            <a:custGeom>
              <a:avLst/>
              <a:gdLst/>
              <a:ahLst/>
              <a:cxnLst/>
              <a:rect l="l" t="t" r="r" b="b"/>
              <a:pathLst>
                <a:path w="9010" h="5346" extrusionOk="0">
                  <a:moveTo>
                    <a:pt x="8966" y="1"/>
                  </a:moveTo>
                  <a:cubicBezTo>
                    <a:pt x="8835" y="1"/>
                    <a:pt x="6849" y="1124"/>
                    <a:pt x="4441" y="2565"/>
                  </a:cubicBezTo>
                  <a:cubicBezTo>
                    <a:pt x="1969" y="4044"/>
                    <a:pt x="0" y="5286"/>
                    <a:pt x="32" y="5343"/>
                  </a:cubicBezTo>
                  <a:cubicBezTo>
                    <a:pt x="33" y="5344"/>
                    <a:pt x="35" y="5345"/>
                    <a:pt x="38" y="5345"/>
                  </a:cubicBezTo>
                  <a:cubicBezTo>
                    <a:pt x="161" y="5345"/>
                    <a:pt x="2160" y="4217"/>
                    <a:pt x="4569" y="2777"/>
                  </a:cubicBezTo>
                  <a:cubicBezTo>
                    <a:pt x="7035" y="1302"/>
                    <a:pt x="9010" y="60"/>
                    <a:pt x="8972" y="3"/>
                  </a:cubicBezTo>
                  <a:cubicBezTo>
                    <a:pt x="8971" y="1"/>
                    <a:pt x="8969" y="1"/>
                    <a:pt x="89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2" name="Google Shape;3712;p98">
            <a:extLst>
              <a:ext uri="{FF2B5EF4-FFF2-40B4-BE49-F238E27FC236}">
                <a16:creationId xmlns:a16="http://schemas.microsoft.com/office/drawing/2014/main" id="{917AB7E5-35A6-BB45-FE82-A8003A65527E}"/>
              </a:ext>
            </a:extLst>
          </p:cNvPr>
          <p:cNvGrpSpPr/>
          <p:nvPr/>
        </p:nvGrpSpPr>
        <p:grpSpPr>
          <a:xfrm>
            <a:off x="3344925" y="2847369"/>
            <a:ext cx="784516" cy="289210"/>
            <a:chOff x="2782054" y="2750392"/>
            <a:chExt cx="715258" cy="263292"/>
          </a:xfrm>
        </p:grpSpPr>
        <p:sp>
          <p:nvSpPr>
            <p:cNvPr id="23" name="Google Shape;3713;p98">
              <a:extLst>
                <a:ext uri="{FF2B5EF4-FFF2-40B4-BE49-F238E27FC236}">
                  <a16:creationId xmlns:a16="http://schemas.microsoft.com/office/drawing/2014/main" id="{AB60316C-50B1-FF85-0389-234EE2F1AACD}"/>
                </a:ext>
              </a:extLst>
            </p:cNvPr>
            <p:cNvSpPr/>
            <p:nvPr/>
          </p:nvSpPr>
          <p:spPr>
            <a:xfrm>
              <a:off x="2782104" y="2752631"/>
              <a:ext cx="708778" cy="259238"/>
            </a:xfrm>
            <a:custGeom>
              <a:avLst/>
              <a:gdLst/>
              <a:ahLst/>
              <a:cxnLst/>
              <a:rect l="l" t="t" r="r" b="b"/>
              <a:pathLst>
                <a:path w="41785" h="15283" extrusionOk="0">
                  <a:moveTo>
                    <a:pt x="14024" y="0"/>
                  </a:moveTo>
                  <a:cubicBezTo>
                    <a:pt x="11341" y="3606"/>
                    <a:pt x="0" y="10150"/>
                    <a:pt x="0" y="10150"/>
                  </a:cubicBezTo>
                  <a:cubicBezTo>
                    <a:pt x="8317" y="14306"/>
                    <a:pt x="16770" y="15282"/>
                    <a:pt x="22878" y="15282"/>
                  </a:cubicBezTo>
                  <a:cubicBezTo>
                    <a:pt x="28291" y="15282"/>
                    <a:pt x="31862" y="14515"/>
                    <a:pt x="31862" y="14515"/>
                  </a:cubicBezTo>
                  <a:lnTo>
                    <a:pt x="41785" y="2987"/>
                  </a:lnTo>
                  <a:lnTo>
                    <a:pt x="41785" y="2987"/>
                  </a:lnTo>
                  <a:cubicBezTo>
                    <a:pt x="38881" y="3908"/>
                    <a:pt x="35883" y="4264"/>
                    <a:pt x="32978" y="4264"/>
                  </a:cubicBezTo>
                  <a:cubicBezTo>
                    <a:pt x="22939" y="4264"/>
                    <a:pt x="14024" y="0"/>
                    <a:pt x="1402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3714;p98">
              <a:extLst>
                <a:ext uri="{FF2B5EF4-FFF2-40B4-BE49-F238E27FC236}">
                  <a16:creationId xmlns:a16="http://schemas.microsoft.com/office/drawing/2014/main" id="{79CAE05E-0B36-157F-D74F-8FDBA4338193}"/>
                </a:ext>
              </a:extLst>
            </p:cNvPr>
            <p:cNvSpPr/>
            <p:nvPr/>
          </p:nvSpPr>
          <p:spPr>
            <a:xfrm>
              <a:off x="2782054" y="2750392"/>
              <a:ext cx="715258" cy="263292"/>
            </a:xfrm>
            <a:custGeom>
              <a:avLst/>
              <a:gdLst/>
              <a:ahLst/>
              <a:cxnLst/>
              <a:rect l="l" t="t" r="r" b="b"/>
              <a:pathLst>
                <a:path w="42167" h="15522" extrusionOk="0">
                  <a:moveTo>
                    <a:pt x="14000" y="1"/>
                  </a:moveTo>
                  <a:lnTo>
                    <a:pt x="13953" y="62"/>
                  </a:lnTo>
                  <a:cubicBezTo>
                    <a:pt x="13148" y="1034"/>
                    <a:pt x="12237" y="1914"/>
                    <a:pt x="11236" y="2684"/>
                  </a:cubicBezTo>
                  <a:cubicBezTo>
                    <a:pt x="10305" y="3450"/>
                    <a:pt x="9383" y="4116"/>
                    <a:pt x="8524" y="4734"/>
                  </a:cubicBezTo>
                  <a:cubicBezTo>
                    <a:pt x="6789" y="5968"/>
                    <a:pt x="5253" y="6969"/>
                    <a:pt x="3981" y="7781"/>
                  </a:cubicBezTo>
                  <a:cubicBezTo>
                    <a:pt x="2711" y="8594"/>
                    <a:pt x="1713" y="9208"/>
                    <a:pt x="1034" y="9624"/>
                  </a:cubicBezTo>
                  <a:lnTo>
                    <a:pt x="263" y="10096"/>
                  </a:lnTo>
                  <a:cubicBezTo>
                    <a:pt x="94" y="10203"/>
                    <a:pt x="1" y="10268"/>
                    <a:pt x="3" y="10268"/>
                  </a:cubicBezTo>
                  <a:cubicBezTo>
                    <a:pt x="3" y="10268"/>
                    <a:pt x="3" y="10268"/>
                    <a:pt x="3" y="10267"/>
                  </a:cubicBezTo>
                  <a:cubicBezTo>
                    <a:pt x="14" y="10263"/>
                    <a:pt x="98" y="10225"/>
                    <a:pt x="278" y="10121"/>
                  </a:cubicBezTo>
                  <a:lnTo>
                    <a:pt x="1067" y="9673"/>
                  </a:lnTo>
                  <a:cubicBezTo>
                    <a:pt x="1753" y="9290"/>
                    <a:pt x="2773" y="8670"/>
                    <a:pt x="4040" y="7872"/>
                  </a:cubicBezTo>
                  <a:cubicBezTo>
                    <a:pt x="5307" y="7074"/>
                    <a:pt x="6869" y="6086"/>
                    <a:pt x="8613" y="4863"/>
                  </a:cubicBezTo>
                  <a:cubicBezTo>
                    <a:pt x="9478" y="4239"/>
                    <a:pt x="10400" y="3581"/>
                    <a:pt x="11344" y="2821"/>
                  </a:cubicBezTo>
                  <a:cubicBezTo>
                    <a:pt x="12341" y="2061"/>
                    <a:pt x="13249" y="1194"/>
                    <a:pt x="14054" y="234"/>
                  </a:cubicBezTo>
                  <a:lnTo>
                    <a:pt x="14054" y="234"/>
                  </a:lnTo>
                  <a:cubicBezTo>
                    <a:pt x="15914" y="1069"/>
                    <a:pt x="17826" y="1782"/>
                    <a:pt x="19778" y="2371"/>
                  </a:cubicBezTo>
                  <a:cubicBezTo>
                    <a:pt x="21976" y="3055"/>
                    <a:pt x="24220" y="3581"/>
                    <a:pt x="26492" y="3945"/>
                  </a:cubicBezTo>
                  <a:cubicBezTo>
                    <a:pt x="26790" y="3992"/>
                    <a:pt x="27089" y="4049"/>
                    <a:pt x="27390" y="4091"/>
                  </a:cubicBezTo>
                  <a:lnTo>
                    <a:pt x="28302" y="4195"/>
                  </a:lnTo>
                  <a:cubicBezTo>
                    <a:pt x="28912" y="4261"/>
                    <a:pt x="29526" y="4360"/>
                    <a:pt x="30150" y="4385"/>
                  </a:cubicBezTo>
                  <a:lnTo>
                    <a:pt x="32040" y="4493"/>
                  </a:lnTo>
                  <a:lnTo>
                    <a:pt x="33969" y="4493"/>
                  </a:lnTo>
                  <a:cubicBezTo>
                    <a:pt x="36493" y="4421"/>
                    <a:pt x="38996" y="4038"/>
                    <a:pt x="41425" y="3353"/>
                  </a:cubicBezTo>
                  <a:lnTo>
                    <a:pt x="41425" y="3353"/>
                  </a:lnTo>
                  <a:lnTo>
                    <a:pt x="41037" y="3803"/>
                  </a:lnTo>
                  <a:lnTo>
                    <a:pt x="31783" y="14542"/>
                  </a:lnTo>
                  <a:lnTo>
                    <a:pt x="31783" y="14542"/>
                  </a:lnTo>
                  <a:cubicBezTo>
                    <a:pt x="29554" y="14943"/>
                    <a:pt x="27297" y="15180"/>
                    <a:pt x="25032" y="15252"/>
                  </a:cubicBezTo>
                  <a:cubicBezTo>
                    <a:pt x="23941" y="15301"/>
                    <a:pt x="22874" y="15301"/>
                    <a:pt x="21829" y="15301"/>
                  </a:cubicBezTo>
                  <a:lnTo>
                    <a:pt x="20288" y="15244"/>
                  </a:lnTo>
                  <a:cubicBezTo>
                    <a:pt x="19783" y="15229"/>
                    <a:pt x="19262" y="15206"/>
                    <a:pt x="18790" y="15159"/>
                  </a:cubicBezTo>
                  <a:cubicBezTo>
                    <a:pt x="15356" y="14911"/>
                    <a:pt x="11952" y="14348"/>
                    <a:pt x="8622" y="13477"/>
                  </a:cubicBezTo>
                  <a:cubicBezTo>
                    <a:pt x="7242" y="13046"/>
                    <a:pt x="5985" y="12707"/>
                    <a:pt x="4927" y="12305"/>
                  </a:cubicBezTo>
                  <a:cubicBezTo>
                    <a:pt x="3869" y="11903"/>
                    <a:pt x="2938" y="11600"/>
                    <a:pt x="2244" y="11260"/>
                  </a:cubicBezTo>
                  <a:lnTo>
                    <a:pt x="3" y="10282"/>
                  </a:lnTo>
                  <a:lnTo>
                    <a:pt x="3" y="10282"/>
                  </a:lnTo>
                  <a:lnTo>
                    <a:pt x="2182" y="11321"/>
                  </a:lnTo>
                  <a:cubicBezTo>
                    <a:pt x="2897" y="11689"/>
                    <a:pt x="3827" y="11964"/>
                    <a:pt x="4876" y="12408"/>
                  </a:cubicBezTo>
                  <a:cubicBezTo>
                    <a:pt x="5925" y="12853"/>
                    <a:pt x="7191" y="13173"/>
                    <a:pt x="8572" y="13617"/>
                  </a:cubicBezTo>
                  <a:cubicBezTo>
                    <a:pt x="11914" y="14519"/>
                    <a:pt x="15334" y="15103"/>
                    <a:pt x="18787" y="15366"/>
                  </a:cubicBezTo>
                  <a:cubicBezTo>
                    <a:pt x="19278" y="15413"/>
                    <a:pt x="19780" y="15456"/>
                    <a:pt x="20290" y="15456"/>
                  </a:cubicBezTo>
                  <a:lnTo>
                    <a:pt x="21835" y="15517"/>
                  </a:lnTo>
                  <a:cubicBezTo>
                    <a:pt x="22308" y="15517"/>
                    <a:pt x="22785" y="15522"/>
                    <a:pt x="23268" y="15522"/>
                  </a:cubicBezTo>
                  <a:cubicBezTo>
                    <a:pt x="23856" y="15522"/>
                    <a:pt x="24451" y="15515"/>
                    <a:pt x="25053" y="15483"/>
                  </a:cubicBezTo>
                  <a:cubicBezTo>
                    <a:pt x="27343" y="15415"/>
                    <a:pt x="29624" y="15175"/>
                    <a:pt x="31881" y="14770"/>
                  </a:cubicBezTo>
                  <a:lnTo>
                    <a:pt x="31919" y="14770"/>
                  </a:lnTo>
                  <a:lnTo>
                    <a:pt x="31946" y="14738"/>
                  </a:lnTo>
                  <a:lnTo>
                    <a:pt x="41231" y="3979"/>
                  </a:lnTo>
                  <a:lnTo>
                    <a:pt x="41893" y="3213"/>
                  </a:lnTo>
                  <a:lnTo>
                    <a:pt x="42166" y="2891"/>
                  </a:lnTo>
                  <a:lnTo>
                    <a:pt x="41760" y="3020"/>
                  </a:lnTo>
                  <a:cubicBezTo>
                    <a:pt x="41738" y="3027"/>
                    <a:pt x="41716" y="3033"/>
                    <a:pt x="41695" y="3039"/>
                  </a:cubicBezTo>
                  <a:lnTo>
                    <a:pt x="41695" y="3039"/>
                  </a:lnTo>
                  <a:lnTo>
                    <a:pt x="41694" y="3039"/>
                  </a:lnTo>
                  <a:lnTo>
                    <a:pt x="41694" y="3040"/>
                  </a:lnTo>
                  <a:lnTo>
                    <a:pt x="41694" y="3040"/>
                  </a:lnTo>
                  <a:cubicBezTo>
                    <a:pt x="39182" y="3776"/>
                    <a:pt x="36585" y="4188"/>
                    <a:pt x="33969" y="4267"/>
                  </a:cubicBezTo>
                  <a:lnTo>
                    <a:pt x="32055" y="4267"/>
                  </a:lnTo>
                  <a:lnTo>
                    <a:pt x="30165" y="4163"/>
                  </a:lnTo>
                  <a:cubicBezTo>
                    <a:pt x="29541" y="4144"/>
                    <a:pt x="28931" y="4040"/>
                    <a:pt x="28322" y="3979"/>
                  </a:cubicBezTo>
                  <a:lnTo>
                    <a:pt x="27419" y="3875"/>
                  </a:lnTo>
                  <a:cubicBezTo>
                    <a:pt x="27118" y="3833"/>
                    <a:pt x="26824" y="3780"/>
                    <a:pt x="26526" y="3733"/>
                  </a:cubicBezTo>
                  <a:cubicBezTo>
                    <a:pt x="24264" y="3369"/>
                    <a:pt x="22029" y="2846"/>
                    <a:pt x="19840" y="2164"/>
                  </a:cubicBezTo>
                  <a:cubicBezTo>
                    <a:pt x="17873" y="1581"/>
                    <a:pt x="15945" y="869"/>
                    <a:pt x="14071" y="33"/>
                  </a:cubicBezTo>
                  <a:lnTo>
                    <a:pt x="1400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3715;p98">
              <a:extLst>
                <a:ext uri="{FF2B5EF4-FFF2-40B4-BE49-F238E27FC236}">
                  <a16:creationId xmlns:a16="http://schemas.microsoft.com/office/drawing/2014/main" id="{785039DC-4A75-A7FA-D428-B068D08F83E9}"/>
                </a:ext>
              </a:extLst>
            </p:cNvPr>
            <p:cNvSpPr/>
            <p:nvPr/>
          </p:nvSpPr>
          <p:spPr>
            <a:xfrm>
              <a:off x="2917584" y="2813035"/>
              <a:ext cx="155750" cy="124861"/>
            </a:xfrm>
            <a:custGeom>
              <a:avLst/>
              <a:gdLst/>
              <a:ahLst/>
              <a:cxnLst/>
              <a:rect l="l" t="t" r="r" b="b"/>
              <a:pathLst>
                <a:path w="9182" h="7361" extrusionOk="0">
                  <a:moveTo>
                    <a:pt x="9134" y="1"/>
                  </a:moveTo>
                  <a:cubicBezTo>
                    <a:pt x="9008" y="1"/>
                    <a:pt x="6979" y="1580"/>
                    <a:pt x="4512" y="3578"/>
                  </a:cubicBezTo>
                  <a:cubicBezTo>
                    <a:pt x="1998" y="5616"/>
                    <a:pt x="0" y="7307"/>
                    <a:pt x="43" y="7359"/>
                  </a:cubicBezTo>
                  <a:cubicBezTo>
                    <a:pt x="43" y="7360"/>
                    <a:pt x="44" y="7361"/>
                    <a:pt x="46" y="7361"/>
                  </a:cubicBezTo>
                  <a:cubicBezTo>
                    <a:pt x="152" y="7361"/>
                    <a:pt x="2199" y="5790"/>
                    <a:pt x="4668" y="3782"/>
                  </a:cubicBezTo>
                  <a:cubicBezTo>
                    <a:pt x="7177" y="1741"/>
                    <a:pt x="9181" y="55"/>
                    <a:pt x="9139" y="2"/>
                  </a:cubicBezTo>
                  <a:cubicBezTo>
                    <a:pt x="9138" y="1"/>
                    <a:pt x="9136" y="1"/>
                    <a:pt x="9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3716;p98">
              <a:extLst>
                <a:ext uri="{FF2B5EF4-FFF2-40B4-BE49-F238E27FC236}">
                  <a16:creationId xmlns:a16="http://schemas.microsoft.com/office/drawing/2014/main" id="{F58A554C-D1FF-0F2C-439A-4AA5AB433EA6}"/>
                </a:ext>
              </a:extLst>
            </p:cNvPr>
            <p:cNvSpPr/>
            <p:nvPr/>
          </p:nvSpPr>
          <p:spPr>
            <a:xfrm>
              <a:off x="2979751" y="2823450"/>
              <a:ext cx="143079" cy="133834"/>
            </a:xfrm>
            <a:custGeom>
              <a:avLst/>
              <a:gdLst/>
              <a:ahLst/>
              <a:cxnLst/>
              <a:rect l="l" t="t" r="r" b="b"/>
              <a:pathLst>
                <a:path w="8435" h="7890" extrusionOk="0">
                  <a:moveTo>
                    <a:pt x="8385" y="1"/>
                  </a:moveTo>
                  <a:cubicBezTo>
                    <a:pt x="8286" y="1"/>
                    <a:pt x="6408" y="1707"/>
                    <a:pt x="4135" y="3853"/>
                  </a:cubicBezTo>
                  <a:cubicBezTo>
                    <a:pt x="1829" y="6032"/>
                    <a:pt x="1" y="7841"/>
                    <a:pt x="47" y="7888"/>
                  </a:cubicBezTo>
                  <a:cubicBezTo>
                    <a:pt x="48" y="7889"/>
                    <a:pt x="49" y="7889"/>
                    <a:pt x="50" y="7889"/>
                  </a:cubicBezTo>
                  <a:cubicBezTo>
                    <a:pt x="148" y="7889"/>
                    <a:pt x="2025" y="6182"/>
                    <a:pt x="4300" y="4033"/>
                  </a:cubicBezTo>
                  <a:cubicBezTo>
                    <a:pt x="6606" y="1855"/>
                    <a:pt x="8435" y="50"/>
                    <a:pt x="8388" y="2"/>
                  </a:cubicBezTo>
                  <a:cubicBezTo>
                    <a:pt x="8387" y="1"/>
                    <a:pt x="8386" y="1"/>
                    <a:pt x="83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3717;p98">
              <a:extLst>
                <a:ext uri="{FF2B5EF4-FFF2-40B4-BE49-F238E27FC236}">
                  <a16:creationId xmlns:a16="http://schemas.microsoft.com/office/drawing/2014/main" id="{71BF7BF7-E04B-8E5D-B4C2-0571E4C66FD1}"/>
                </a:ext>
              </a:extLst>
            </p:cNvPr>
            <p:cNvSpPr/>
            <p:nvPr/>
          </p:nvSpPr>
          <p:spPr>
            <a:xfrm>
              <a:off x="3053013" y="2840294"/>
              <a:ext cx="113598" cy="130136"/>
            </a:xfrm>
            <a:custGeom>
              <a:avLst/>
              <a:gdLst/>
              <a:ahLst/>
              <a:cxnLst/>
              <a:rect l="l" t="t" r="r" b="b"/>
              <a:pathLst>
                <a:path w="6697" h="7672" extrusionOk="0">
                  <a:moveTo>
                    <a:pt x="6642" y="1"/>
                  </a:moveTo>
                  <a:cubicBezTo>
                    <a:pt x="6560" y="1"/>
                    <a:pt x="5053" y="1667"/>
                    <a:pt x="3252" y="3757"/>
                  </a:cubicBezTo>
                  <a:cubicBezTo>
                    <a:pt x="1428" y="5875"/>
                    <a:pt x="0" y="7642"/>
                    <a:pt x="47" y="7671"/>
                  </a:cubicBezTo>
                  <a:cubicBezTo>
                    <a:pt x="47" y="7671"/>
                    <a:pt x="48" y="7671"/>
                    <a:pt x="48" y="7671"/>
                  </a:cubicBezTo>
                  <a:cubicBezTo>
                    <a:pt x="120" y="7671"/>
                    <a:pt x="1636" y="6018"/>
                    <a:pt x="3440" y="3920"/>
                  </a:cubicBezTo>
                  <a:cubicBezTo>
                    <a:pt x="5260" y="1802"/>
                    <a:pt x="6697" y="50"/>
                    <a:pt x="6644" y="1"/>
                  </a:cubicBezTo>
                  <a:cubicBezTo>
                    <a:pt x="6643" y="1"/>
                    <a:pt x="6643" y="1"/>
                    <a:pt x="66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3718;p98">
              <a:extLst>
                <a:ext uri="{FF2B5EF4-FFF2-40B4-BE49-F238E27FC236}">
                  <a16:creationId xmlns:a16="http://schemas.microsoft.com/office/drawing/2014/main" id="{4072516B-4D5F-4FDB-AFDD-5597EAA0DEF0}"/>
                </a:ext>
              </a:extLst>
            </p:cNvPr>
            <p:cNvSpPr/>
            <p:nvPr/>
          </p:nvSpPr>
          <p:spPr>
            <a:xfrm>
              <a:off x="3129157" y="2844076"/>
              <a:ext cx="100045" cy="130730"/>
            </a:xfrm>
            <a:custGeom>
              <a:avLst/>
              <a:gdLst/>
              <a:ahLst/>
              <a:cxnLst/>
              <a:rect l="l" t="t" r="r" b="b"/>
              <a:pathLst>
                <a:path w="5898" h="7707" extrusionOk="0">
                  <a:moveTo>
                    <a:pt x="5845" y="1"/>
                  </a:moveTo>
                  <a:cubicBezTo>
                    <a:pt x="4778" y="1209"/>
                    <a:pt x="3774" y="2470"/>
                    <a:pt x="2836" y="3781"/>
                  </a:cubicBezTo>
                  <a:cubicBezTo>
                    <a:pt x="1825" y="5041"/>
                    <a:pt x="879" y="6352"/>
                    <a:pt x="1" y="7707"/>
                  </a:cubicBezTo>
                  <a:cubicBezTo>
                    <a:pt x="1069" y="6501"/>
                    <a:pt x="2075" y="5240"/>
                    <a:pt x="3010" y="3927"/>
                  </a:cubicBezTo>
                  <a:cubicBezTo>
                    <a:pt x="4635" y="1801"/>
                    <a:pt x="5898" y="43"/>
                    <a:pt x="58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3719;p98">
              <a:extLst>
                <a:ext uri="{FF2B5EF4-FFF2-40B4-BE49-F238E27FC236}">
                  <a16:creationId xmlns:a16="http://schemas.microsoft.com/office/drawing/2014/main" id="{A3743144-99B5-22B8-0CEA-5CB0D6F1C570}"/>
                </a:ext>
              </a:extLst>
            </p:cNvPr>
            <p:cNvSpPr/>
            <p:nvPr/>
          </p:nvSpPr>
          <p:spPr>
            <a:xfrm>
              <a:off x="3181317" y="2851217"/>
              <a:ext cx="101656" cy="127863"/>
            </a:xfrm>
            <a:custGeom>
              <a:avLst/>
              <a:gdLst/>
              <a:ahLst/>
              <a:cxnLst/>
              <a:rect l="l" t="t" r="r" b="b"/>
              <a:pathLst>
                <a:path w="5993" h="7538" extrusionOk="0">
                  <a:moveTo>
                    <a:pt x="5993" y="0"/>
                  </a:moveTo>
                  <a:cubicBezTo>
                    <a:pt x="4901" y="1177"/>
                    <a:pt x="3869" y="2409"/>
                    <a:pt x="2903" y="3691"/>
                  </a:cubicBezTo>
                  <a:cubicBezTo>
                    <a:pt x="1870" y="4923"/>
                    <a:pt x="902" y="6206"/>
                    <a:pt x="1" y="7537"/>
                  </a:cubicBezTo>
                  <a:cubicBezTo>
                    <a:pt x="1" y="7538"/>
                    <a:pt x="2" y="7538"/>
                    <a:pt x="3" y="7538"/>
                  </a:cubicBezTo>
                  <a:cubicBezTo>
                    <a:pt x="88" y="7538"/>
                    <a:pt x="1458" y="5899"/>
                    <a:pt x="3096" y="3847"/>
                  </a:cubicBezTo>
                  <a:cubicBezTo>
                    <a:pt x="4126" y="2614"/>
                    <a:pt x="5092" y="1330"/>
                    <a:pt x="599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3720;p98">
              <a:extLst>
                <a:ext uri="{FF2B5EF4-FFF2-40B4-BE49-F238E27FC236}">
                  <a16:creationId xmlns:a16="http://schemas.microsoft.com/office/drawing/2014/main" id="{7D5F460C-4A42-A34B-93E1-5D647E2FA668}"/>
                </a:ext>
              </a:extLst>
            </p:cNvPr>
            <p:cNvSpPr/>
            <p:nvPr/>
          </p:nvSpPr>
          <p:spPr>
            <a:xfrm>
              <a:off x="3267741" y="2854339"/>
              <a:ext cx="79266" cy="124098"/>
            </a:xfrm>
            <a:custGeom>
              <a:avLst/>
              <a:gdLst/>
              <a:ahLst/>
              <a:cxnLst/>
              <a:rect l="l" t="t" r="r" b="b"/>
              <a:pathLst>
                <a:path w="4673" h="7316" extrusionOk="0">
                  <a:moveTo>
                    <a:pt x="4673" y="1"/>
                  </a:moveTo>
                  <a:lnTo>
                    <a:pt x="4673" y="1"/>
                  </a:lnTo>
                  <a:cubicBezTo>
                    <a:pt x="3788" y="1148"/>
                    <a:pt x="2974" y="2346"/>
                    <a:pt x="2235" y="3591"/>
                  </a:cubicBezTo>
                  <a:cubicBezTo>
                    <a:pt x="1421" y="4790"/>
                    <a:pt x="674" y="6033"/>
                    <a:pt x="0" y="7315"/>
                  </a:cubicBezTo>
                  <a:cubicBezTo>
                    <a:pt x="883" y="6166"/>
                    <a:pt x="1697" y="4968"/>
                    <a:pt x="2438" y="3724"/>
                  </a:cubicBezTo>
                  <a:cubicBezTo>
                    <a:pt x="3251" y="2525"/>
                    <a:pt x="3996" y="1281"/>
                    <a:pt x="46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1" name="Google Shape;3721;p98">
            <a:extLst>
              <a:ext uri="{FF2B5EF4-FFF2-40B4-BE49-F238E27FC236}">
                <a16:creationId xmlns:a16="http://schemas.microsoft.com/office/drawing/2014/main" id="{E0E97510-AD43-D62E-6531-7B9FB24F0027}"/>
              </a:ext>
            </a:extLst>
          </p:cNvPr>
          <p:cNvGrpSpPr/>
          <p:nvPr/>
        </p:nvGrpSpPr>
        <p:grpSpPr>
          <a:xfrm>
            <a:off x="818611" y="1935923"/>
            <a:ext cx="5606855" cy="4070651"/>
            <a:chOff x="831264" y="2045397"/>
            <a:chExt cx="4408724" cy="3329823"/>
          </a:xfrm>
        </p:grpSpPr>
        <p:sp>
          <p:nvSpPr>
            <p:cNvPr id="32" name="Google Shape;3722;p98">
              <a:extLst>
                <a:ext uri="{FF2B5EF4-FFF2-40B4-BE49-F238E27FC236}">
                  <a16:creationId xmlns:a16="http://schemas.microsoft.com/office/drawing/2014/main" id="{20CB3194-E590-2815-F617-1936B4D43296}"/>
                </a:ext>
              </a:extLst>
            </p:cNvPr>
            <p:cNvSpPr/>
            <p:nvPr/>
          </p:nvSpPr>
          <p:spPr>
            <a:xfrm>
              <a:off x="4898685" y="4035760"/>
              <a:ext cx="341302" cy="1308860"/>
            </a:xfrm>
            <a:custGeom>
              <a:avLst/>
              <a:gdLst/>
              <a:ahLst/>
              <a:cxnLst/>
              <a:rect l="l" t="t" r="r" b="b"/>
              <a:pathLst>
                <a:path w="20121" h="77162" extrusionOk="0">
                  <a:moveTo>
                    <a:pt x="399" y="0"/>
                  </a:moveTo>
                  <a:lnTo>
                    <a:pt x="1" y="77161"/>
                  </a:lnTo>
                  <a:lnTo>
                    <a:pt x="20121" y="77161"/>
                  </a:lnTo>
                  <a:lnTo>
                    <a:pt x="20121" y="472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3723;p98">
              <a:extLst>
                <a:ext uri="{FF2B5EF4-FFF2-40B4-BE49-F238E27FC236}">
                  <a16:creationId xmlns:a16="http://schemas.microsoft.com/office/drawing/2014/main" id="{AAF24774-900F-6D2F-C565-596ABB503398}"/>
                </a:ext>
              </a:extLst>
            </p:cNvPr>
            <p:cNvSpPr/>
            <p:nvPr/>
          </p:nvSpPr>
          <p:spPr>
            <a:xfrm>
              <a:off x="4518793" y="4049533"/>
              <a:ext cx="361081" cy="269822"/>
            </a:xfrm>
            <a:custGeom>
              <a:avLst/>
              <a:gdLst/>
              <a:ahLst/>
              <a:cxnLst/>
              <a:rect l="l" t="t" r="r" b="b"/>
              <a:pathLst>
                <a:path w="21287" h="15907" extrusionOk="0">
                  <a:moveTo>
                    <a:pt x="0" y="1"/>
                  </a:moveTo>
                  <a:lnTo>
                    <a:pt x="0" y="15906"/>
                  </a:lnTo>
                  <a:lnTo>
                    <a:pt x="21286" y="15906"/>
                  </a:lnTo>
                  <a:lnTo>
                    <a:pt x="21286" y="7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3724;p98">
              <a:extLst>
                <a:ext uri="{FF2B5EF4-FFF2-40B4-BE49-F238E27FC236}">
                  <a16:creationId xmlns:a16="http://schemas.microsoft.com/office/drawing/2014/main" id="{852BC3BC-266F-95A8-559E-0084F6DECB91}"/>
                </a:ext>
              </a:extLst>
            </p:cNvPr>
            <p:cNvSpPr/>
            <p:nvPr/>
          </p:nvSpPr>
          <p:spPr>
            <a:xfrm>
              <a:off x="4643264" y="4120148"/>
              <a:ext cx="110443" cy="43475"/>
            </a:xfrm>
            <a:custGeom>
              <a:avLst/>
              <a:gdLst/>
              <a:ahLst/>
              <a:cxnLst/>
              <a:rect l="l" t="t" r="r" b="b"/>
              <a:pathLst>
                <a:path w="6511" h="2563" extrusionOk="0">
                  <a:moveTo>
                    <a:pt x="6511" y="0"/>
                  </a:moveTo>
                  <a:lnTo>
                    <a:pt x="0" y="214"/>
                  </a:lnTo>
                  <a:lnTo>
                    <a:pt x="0" y="2562"/>
                  </a:lnTo>
                  <a:lnTo>
                    <a:pt x="6511" y="2562"/>
                  </a:lnTo>
                  <a:lnTo>
                    <a:pt x="651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3725;p98">
              <a:extLst>
                <a:ext uri="{FF2B5EF4-FFF2-40B4-BE49-F238E27FC236}">
                  <a16:creationId xmlns:a16="http://schemas.microsoft.com/office/drawing/2014/main" id="{9022893F-5B3B-0D3F-496E-5E195B570705}"/>
                </a:ext>
              </a:extLst>
            </p:cNvPr>
            <p:cNvSpPr/>
            <p:nvPr/>
          </p:nvSpPr>
          <p:spPr>
            <a:xfrm>
              <a:off x="4643264" y="4197090"/>
              <a:ext cx="114073" cy="16284"/>
            </a:xfrm>
            <a:custGeom>
              <a:avLst/>
              <a:gdLst/>
              <a:ahLst/>
              <a:cxnLst/>
              <a:rect l="l" t="t" r="r" b="b"/>
              <a:pathLst>
                <a:path w="6725" h="960" extrusionOk="0">
                  <a:moveTo>
                    <a:pt x="0" y="1"/>
                  </a:moveTo>
                  <a:lnTo>
                    <a:pt x="0" y="959"/>
                  </a:lnTo>
                  <a:lnTo>
                    <a:pt x="6724" y="959"/>
                  </a:lnTo>
                  <a:lnTo>
                    <a:pt x="672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3726;p98">
              <a:extLst>
                <a:ext uri="{FF2B5EF4-FFF2-40B4-BE49-F238E27FC236}">
                  <a16:creationId xmlns:a16="http://schemas.microsoft.com/office/drawing/2014/main" id="{0481D548-2CC0-52FD-03AA-9C27CCAA4C2D}"/>
                </a:ext>
              </a:extLst>
            </p:cNvPr>
            <p:cNvSpPr/>
            <p:nvPr/>
          </p:nvSpPr>
          <p:spPr>
            <a:xfrm>
              <a:off x="4518793" y="4994735"/>
              <a:ext cx="361081" cy="269738"/>
            </a:xfrm>
            <a:custGeom>
              <a:avLst/>
              <a:gdLst/>
              <a:ahLst/>
              <a:cxnLst/>
              <a:rect l="l" t="t" r="r" b="b"/>
              <a:pathLst>
                <a:path w="21287" h="15902" extrusionOk="0">
                  <a:moveTo>
                    <a:pt x="0" y="1"/>
                  </a:moveTo>
                  <a:lnTo>
                    <a:pt x="0" y="15901"/>
                  </a:lnTo>
                  <a:lnTo>
                    <a:pt x="21286" y="15901"/>
                  </a:lnTo>
                  <a:lnTo>
                    <a:pt x="21286" y="7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3727;p98">
              <a:extLst>
                <a:ext uri="{FF2B5EF4-FFF2-40B4-BE49-F238E27FC236}">
                  <a16:creationId xmlns:a16="http://schemas.microsoft.com/office/drawing/2014/main" id="{E5FB275A-54B2-3C61-1CAE-E94D10693E1C}"/>
                </a:ext>
              </a:extLst>
            </p:cNvPr>
            <p:cNvSpPr/>
            <p:nvPr/>
          </p:nvSpPr>
          <p:spPr>
            <a:xfrm>
              <a:off x="4643264" y="5065367"/>
              <a:ext cx="110443" cy="43441"/>
            </a:xfrm>
            <a:custGeom>
              <a:avLst/>
              <a:gdLst/>
              <a:ahLst/>
              <a:cxnLst/>
              <a:rect l="l" t="t" r="r" b="b"/>
              <a:pathLst>
                <a:path w="6511" h="2561" extrusionOk="0">
                  <a:moveTo>
                    <a:pt x="6511" y="0"/>
                  </a:moveTo>
                  <a:lnTo>
                    <a:pt x="0" y="212"/>
                  </a:lnTo>
                  <a:lnTo>
                    <a:pt x="0" y="2561"/>
                  </a:lnTo>
                  <a:lnTo>
                    <a:pt x="6511" y="2561"/>
                  </a:lnTo>
                  <a:lnTo>
                    <a:pt x="651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3728;p98">
              <a:extLst>
                <a:ext uri="{FF2B5EF4-FFF2-40B4-BE49-F238E27FC236}">
                  <a16:creationId xmlns:a16="http://schemas.microsoft.com/office/drawing/2014/main" id="{1D9C764E-B7AD-8959-17A4-D2951FC6163F}"/>
                </a:ext>
              </a:extLst>
            </p:cNvPr>
            <p:cNvSpPr/>
            <p:nvPr/>
          </p:nvSpPr>
          <p:spPr>
            <a:xfrm>
              <a:off x="4643264" y="5142308"/>
              <a:ext cx="114073" cy="16284"/>
            </a:xfrm>
            <a:custGeom>
              <a:avLst/>
              <a:gdLst/>
              <a:ahLst/>
              <a:cxnLst/>
              <a:rect l="l" t="t" r="r" b="b"/>
              <a:pathLst>
                <a:path w="6725" h="960" extrusionOk="0">
                  <a:moveTo>
                    <a:pt x="0" y="1"/>
                  </a:moveTo>
                  <a:lnTo>
                    <a:pt x="0" y="959"/>
                  </a:lnTo>
                  <a:lnTo>
                    <a:pt x="6724" y="959"/>
                  </a:lnTo>
                  <a:lnTo>
                    <a:pt x="672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3729;p98">
              <a:extLst>
                <a:ext uri="{FF2B5EF4-FFF2-40B4-BE49-F238E27FC236}">
                  <a16:creationId xmlns:a16="http://schemas.microsoft.com/office/drawing/2014/main" id="{C8D36F51-54D5-EDDB-3F19-95B439F8AFC1}"/>
                </a:ext>
              </a:extLst>
            </p:cNvPr>
            <p:cNvSpPr/>
            <p:nvPr/>
          </p:nvSpPr>
          <p:spPr>
            <a:xfrm>
              <a:off x="4518793" y="4353620"/>
              <a:ext cx="361081" cy="269721"/>
            </a:xfrm>
            <a:custGeom>
              <a:avLst/>
              <a:gdLst/>
              <a:ahLst/>
              <a:cxnLst/>
              <a:rect l="l" t="t" r="r" b="b"/>
              <a:pathLst>
                <a:path w="21287" h="15901" extrusionOk="0">
                  <a:moveTo>
                    <a:pt x="0" y="0"/>
                  </a:moveTo>
                  <a:lnTo>
                    <a:pt x="0" y="15901"/>
                  </a:lnTo>
                  <a:lnTo>
                    <a:pt x="21286" y="15901"/>
                  </a:lnTo>
                  <a:lnTo>
                    <a:pt x="21286" y="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3730;p98">
              <a:extLst>
                <a:ext uri="{FF2B5EF4-FFF2-40B4-BE49-F238E27FC236}">
                  <a16:creationId xmlns:a16="http://schemas.microsoft.com/office/drawing/2014/main" id="{03AE84E2-8D9E-6B57-EAF9-E5B17E35AB86}"/>
                </a:ext>
              </a:extLst>
            </p:cNvPr>
            <p:cNvSpPr/>
            <p:nvPr/>
          </p:nvSpPr>
          <p:spPr>
            <a:xfrm>
              <a:off x="4643264" y="4424167"/>
              <a:ext cx="110443" cy="43526"/>
            </a:xfrm>
            <a:custGeom>
              <a:avLst/>
              <a:gdLst/>
              <a:ahLst/>
              <a:cxnLst/>
              <a:rect l="l" t="t" r="r" b="b"/>
              <a:pathLst>
                <a:path w="6511" h="2566" extrusionOk="0">
                  <a:moveTo>
                    <a:pt x="6511" y="1"/>
                  </a:moveTo>
                  <a:lnTo>
                    <a:pt x="0" y="217"/>
                  </a:lnTo>
                  <a:lnTo>
                    <a:pt x="0" y="2565"/>
                  </a:lnTo>
                  <a:lnTo>
                    <a:pt x="6511" y="2565"/>
                  </a:lnTo>
                  <a:lnTo>
                    <a:pt x="651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3731;p98">
              <a:extLst>
                <a:ext uri="{FF2B5EF4-FFF2-40B4-BE49-F238E27FC236}">
                  <a16:creationId xmlns:a16="http://schemas.microsoft.com/office/drawing/2014/main" id="{5C759443-D2C6-A7C2-C835-F4D64ABA4585}"/>
                </a:ext>
              </a:extLst>
            </p:cNvPr>
            <p:cNvSpPr/>
            <p:nvPr/>
          </p:nvSpPr>
          <p:spPr>
            <a:xfrm>
              <a:off x="4643264" y="4501194"/>
              <a:ext cx="114073" cy="16284"/>
            </a:xfrm>
            <a:custGeom>
              <a:avLst/>
              <a:gdLst/>
              <a:ahLst/>
              <a:cxnLst/>
              <a:rect l="l" t="t" r="r" b="b"/>
              <a:pathLst>
                <a:path w="6725" h="960" extrusionOk="0">
                  <a:moveTo>
                    <a:pt x="0" y="0"/>
                  </a:moveTo>
                  <a:lnTo>
                    <a:pt x="0" y="959"/>
                  </a:lnTo>
                  <a:lnTo>
                    <a:pt x="6724" y="959"/>
                  </a:lnTo>
                  <a:lnTo>
                    <a:pt x="672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3732;p98">
              <a:extLst>
                <a:ext uri="{FF2B5EF4-FFF2-40B4-BE49-F238E27FC236}">
                  <a16:creationId xmlns:a16="http://schemas.microsoft.com/office/drawing/2014/main" id="{A1D8F05E-5225-D4DC-2EC7-BE51DB467709}"/>
                </a:ext>
              </a:extLst>
            </p:cNvPr>
            <p:cNvSpPr/>
            <p:nvPr/>
          </p:nvSpPr>
          <p:spPr>
            <a:xfrm>
              <a:off x="4514060" y="4676552"/>
              <a:ext cx="361098" cy="269704"/>
            </a:xfrm>
            <a:custGeom>
              <a:avLst/>
              <a:gdLst/>
              <a:ahLst/>
              <a:cxnLst/>
              <a:rect l="l" t="t" r="r" b="b"/>
              <a:pathLst>
                <a:path w="21288" h="15900" extrusionOk="0">
                  <a:moveTo>
                    <a:pt x="0" y="1"/>
                  </a:moveTo>
                  <a:lnTo>
                    <a:pt x="0" y="15900"/>
                  </a:lnTo>
                  <a:lnTo>
                    <a:pt x="21288" y="15900"/>
                  </a:lnTo>
                  <a:lnTo>
                    <a:pt x="2128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3733;p98">
              <a:extLst>
                <a:ext uri="{FF2B5EF4-FFF2-40B4-BE49-F238E27FC236}">
                  <a16:creationId xmlns:a16="http://schemas.microsoft.com/office/drawing/2014/main" id="{35180E75-CEC8-C37C-DC3D-B4617F873E67}"/>
                </a:ext>
              </a:extLst>
            </p:cNvPr>
            <p:cNvSpPr/>
            <p:nvPr/>
          </p:nvSpPr>
          <p:spPr>
            <a:xfrm>
              <a:off x="4641025" y="4794781"/>
              <a:ext cx="103811" cy="40795"/>
            </a:xfrm>
            <a:custGeom>
              <a:avLst/>
              <a:gdLst/>
              <a:ahLst/>
              <a:cxnLst/>
              <a:rect l="l" t="t" r="r" b="b"/>
              <a:pathLst>
                <a:path w="6120" h="2405" extrusionOk="0">
                  <a:moveTo>
                    <a:pt x="6120" y="0"/>
                  </a:moveTo>
                  <a:lnTo>
                    <a:pt x="1" y="199"/>
                  </a:lnTo>
                  <a:lnTo>
                    <a:pt x="1" y="2404"/>
                  </a:lnTo>
                  <a:lnTo>
                    <a:pt x="6120" y="2404"/>
                  </a:lnTo>
                  <a:lnTo>
                    <a:pt x="612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3734;p98">
              <a:extLst>
                <a:ext uri="{FF2B5EF4-FFF2-40B4-BE49-F238E27FC236}">
                  <a16:creationId xmlns:a16="http://schemas.microsoft.com/office/drawing/2014/main" id="{8DEB03F9-E7E4-5913-63A4-DB09BF2E18DF}"/>
                </a:ext>
              </a:extLst>
            </p:cNvPr>
            <p:cNvSpPr/>
            <p:nvPr/>
          </p:nvSpPr>
          <p:spPr>
            <a:xfrm>
              <a:off x="4641025" y="4867075"/>
              <a:ext cx="107254" cy="15300"/>
            </a:xfrm>
            <a:custGeom>
              <a:avLst/>
              <a:gdLst/>
              <a:ahLst/>
              <a:cxnLst/>
              <a:rect l="l" t="t" r="r" b="b"/>
              <a:pathLst>
                <a:path w="6323" h="902" extrusionOk="0">
                  <a:moveTo>
                    <a:pt x="1" y="0"/>
                  </a:moveTo>
                  <a:lnTo>
                    <a:pt x="1" y="902"/>
                  </a:lnTo>
                  <a:lnTo>
                    <a:pt x="6323" y="902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3735;p98">
              <a:extLst>
                <a:ext uri="{FF2B5EF4-FFF2-40B4-BE49-F238E27FC236}">
                  <a16:creationId xmlns:a16="http://schemas.microsoft.com/office/drawing/2014/main" id="{A137C177-5CA3-2E0B-4510-DE6FFE89D280}"/>
                </a:ext>
              </a:extLst>
            </p:cNvPr>
            <p:cNvSpPr/>
            <p:nvPr/>
          </p:nvSpPr>
          <p:spPr>
            <a:xfrm>
              <a:off x="1191446" y="4404677"/>
              <a:ext cx="361013" cy="269721"/>
            </a:xfrm>
            <a:custGeom>
              <a:avLst/>
              <a:gdLst/>
              <a:ahLst/>
              <a:cxnLst/>
              <a:rect l="l" t="t" r="r" b="b"/>
              <a:pathLst>
                <a:path w="21283" h="15901" extrusionOk="0">
                  <a:moveTo>
                    <a:pt x="21283" y="1"/>
                  </a:moveTo>
                  <a:lnTo>
                    <a:pt x="1" y="752"/>
                  </a:lnTo>
                  <a:lnTo>
                    <a:pt x="1" y="15900"/>
                  </a:lnTo>
                  <a:lnTo>
                    <a:pt x="21283" y="15900"/>
                  </a:lnTo>
                  <a:lnTo>
                    <a:pt x="2128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3736;p98">
              <a:extLst>
                <a:ext uri="{FF2B5EF4-FFF2-40B4-BE49-F238E27FC236}">
                  <a16:creationId xmlns:a16="http://schemas.microsoft.com/office/drawing/2014/main" id="{B0F97BE3-1EC4-E4DC-82EB-3E964BB8C0A8}"/>
                </a:ext>
              </a:extLst>
            </p:cNvPr>
            <p:cNvSpPr/>
            <p:nvPr/>
          </p:nvSpPr>
          <p:spPr>
            <a:xfrm>
              <a:off x="1317528" y="4475292"/>
              <a:ext cx="110460" cy="43475"/>
            </a:xfrm>
            <a:custGeom>
              <a:avLst/>
              <a:gdLst/>
              <a:ahLst/>
              <a:cxnLst/>
              <a:rect l="l" t="t" r="r" b="b"/>
              <a:pathLst>
                <a:path w="6512" h="2563" extrusionOk="0">
                  <a:moveTo>
                    <a:pt x="1" y="0"/>
                  </a:moveTo>
                  <a:lnTo>
                    <a:pt x="1" y="2562"/>
                  </a:lnTo>
                  <a:lnTo>
                    <a:pt x="6512" y="2562"/>
                  </a:lnTo>
                  <a:lnTo>
                    <a:pt x="6512" y="2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3737;p98">
              <a:extLst>
                <a:ext uri="{FF2B5EF4-FFF2-40B4-BE49-F238E27FC236}">
                  <a16:creationId xmlns:a16="http://schemas.microsoft.com/office/drawing/2014/main" id="{17AB2073-D06F-46F3-B801-657671E19E0C}"/>
                </a:ext>
              </a:extLst>
            </p:cNvPr>
            <p:cNvSpPr/>
            <p:nvPr/>
          </p:nvSpPr>
          <p:spPr>
            <a:xfrm>
              <a:off x="1313915" y="4552234"/>
              <a:ext cx="114073" cy="16284"/>
            </a:xfrm>
            <a:custGeom>
              <a:avLst/>
              <a:gdLst/>
              <a:ahLst/>
              <a:cxnLst/>
              <a:rect l="l" t="t" r="r" b="b"/>
              <a:pathLst>
                <a:path w="6725" h="960" extrusionOk="0">
                  <a:moveTo>
                    <a:pt x="1" y="0"/>
                  </a:moveTo>
                  <a:lnTo>
                    <a:pt x="1" y="959"/>
                  </a:lnTo>
                  <a:lnTo>
                    <a:pt x="6725" y="959"/>
                  </a:lnTo>
                  <a:lnTo>
                    <a:pt x="672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3738;p98">
              <a:extLst>
                <a:ext uri="{FF2B5EF4-FFF2-40B4-BE49-F238E27FC236}">
                  <a16:creationId xmlns:a16="http://schemas.microsoft.com/office/drawing/2014/main" id="{2DCD1772-0179-EE55-8E22-D97B4A388848}"/>
                </a:ext>
              </a:extLst>
            </p:cNvPr>
            <p:cNvSpPr/>
            <p:nvPr/>
          </p:nvSpPr>
          <p:spPr>
            <a:xfrm>
              <a:off x="1191446" y="4708679"/>
              <a:ext cx="361013" cy="269738"/>
            </a:xfrm>
            <a:custGeom>
              <a:avLst/>
              <a:gdLst/>
              <a:ahLst/>
              <a:cxnLst/>
              <a:rect l="l" t="t" r="r" b="b"/>
              <a:pathLst>
                <a:path w="21283" h="15902" extrusionOk="0">
                  <a:moveTo>
                    <a:pt x="21283" y="1"/>
                  </a:moveTo>
                  <a:lnTo>
                    <a:pt x="1" y="752"/>
                  </a:lnTo>
                  <a:lnTo>
                    <a:pt x="1" y="15901"/>
                  </a:lnTo>
                  <a:lnTo>
                    <a:pt x="21283" y="15901"/>
                  </a:lnTo>
                  <a:lnTo>
                    <a:pt x="2128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3739;p98">
              <a:extLst>
                <a:ext uri="{FF2B5EF4-FFF2-40B4-BE49-F238E27FC236}">
                  <a16:creationId xmlns:a16="http://schemas.microsoft.com/office/drawing/2014/main" id="{85C747B1-184E-4A92-94E3-0B4E4C8297D5}"/>
                </a:ext>
              </a:extLst>
            </p:cNvPr>
            <p:cNvSpPr/>
            <p:nvPr/>
          </p:nvSpPr>
          <p:spPr>
            <a:xfrm>
              <a:off x="1317528" y="4779311"/>
              <a:ext cx="110460" cy="43441"/>
            </a:xfrm>
            <a:custGeom>
              <a:avLst/>
              <a:gdLst/>
              <a:ahLst/>
              <a:cxnLst/>
              <a:rect l="l" t="t" r="r" b="b"/>
              <a:pathLst>
                <a:path w="6512" h="2561" extrusionOk="0">
                  <a:moveTo>
                    <a:pt x="1" y="0"/>
                  </a:moveTo>
                  <a:lnTo>
                    <a:pt x="1" y="2561"/>
                  </a:lnTo>
                  <a:lnTo>
                    <a:pt x="6512" y="2561"/>
                  </a:lnTo>
                  <a:lnTo>
                    <a:pt x="6512" y="2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3740;p98">
              <a:extLst>
                <a:ext uri="{FF2B5EF4-FFF2-40B4-BE49-F238E27FC236}">
                  <a16:creationId xmlns:a16="http://schemas.microsoft.com/office/drawing/2014/main" id="{2EC72839-33A0-6546-F4B8-5E360F25B555}"/>
                </a:ext>
              </a:extLst>
            </p:cNvPr>
            <p:cNvSpPr/>
            <p:nvPr/>
          </p:nvSpPr>
          <p:spPr>
            <a:xfrm>
              <a:off x="1313915" y="4856236"/>
              <a:ext cx="114073" cy="16301"/>
            </a:xfrm>
            <a:custGeom>
              <a:avLst/>
              <a:gdLst/>
              <a:ahLst/>
              <a:cxnLst/>
              <a:rect l="l" t="t" r="r" b="b"/>
              <a:pathLst>
                <a:path w="6725" h="961" extrusionOk="0">
                  <a:moveTo>
                    <a:pt x="1" y="0"/>
                  </a:moveTo>
                  <a:lnTo>
                    <a:pt x="1" y="961"/>
                  </a:lnTo>
                  <a:lnTo>
                    <a:pt x="6725" y="961"/>
                  </a:lnTo>
                  <a:lnTo>
                    <a:pt x="672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3741;p98">
              <a:extLst>
                <a:ext uri="{FF2B5EF4-FFF2-40B4-BE49-F238E27FC236}">
                  <a16:creationId xmlns:a16="http://schemas.microsoft.com/office/drawing/2014/main" id="{DEBF8E8D-F972-6147-EB6E-E930B96C3011}"/>
                </a:ext>
              </a:extLst>
            </p:cNvPr>
            <p:cNvSpPr/>
            <p:nvPr/>
          </p:nvSpPr>
          <p:spPr>
            <a:xfrm>
              <a:off x="1195296" y="5012715"/>
              <a:ext cx="361081" cy="269704"/>
            </a:xfrm>
            <a:custGeom>
              <a:avLst/>
              <a:gdLst/>
              <a:ahLst/>
              <a:cxnLst/>
              <a:rect l="l" t="t" r="r" b="b"/>
              <a:pathLst>
                <a:path w="21287" h="15900" extrusionOk="0">
                  <a:moveTo>
                    <a:pt x="21287" y="0"/>
                  </a:moveTo>
                  <a:lnTo>
                    <a:pt x="0" y="751"/>
                  </a:lnTo>
                  <a:lnTo>
                    <a:pt x="0" y="15899"/>
                  </a:lnTo>
                  <a:lnTo>
                    <a:pt x="21287" y="15899"/>
                  </a:lnTo>
                  <a:lnTo>
                    <a:pt x="2128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3742;p98">
              <a:extLst>
                <a:ext uri="{FF2B5EF4-FFF2-40B4-BE49-F238E27FC236}">
                  <a16:creationId xmlns:a16="http://schemas.microsoft.com/office/drawing/2014/main" id="{639AB398-58D3-201A-2759-EA4A2F3418C9}"/>
                </a:ext>
              </a:extLst>
            </p:cNvPr>
            <p:cNvSpPr/>
            <p:nvPr/>
          </p:nvSpPr>
          <p:spPr>
            <a:xfrm>
              <a:off x="1321447" y="5083313"/>
              <a:ext cx="110460" cy="43441"/>
            </a:xfrm>
            <a:custGeom>
              <a:avLst/>
              <a:gdLst/>
              <a:ahLst/>
              <a:cxnLst/>
              <a:rect l="l" t="t" r="r" b="b"/>
              <a:pathLst>
                <a:path w="6512" h="2561" extrusionOk="0">
                  <a:moveTo>
                    <a:pt x="1" y="0"/>
                  </a:moveTo>
                  <a:lnTo>
                    <a:pt x="1" y="2561"/>
                  </a:lnTo>
                  <a:lnTo>
                    <a:pt x="6512" y="2561"/>
                  </a:lnTo>
                  <a:lnTo>
                    <a:pt x="6512" y="2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3743;p98">
              <a:extLst>
                <a:ext uri="{FF2B5EF4-FFF2-40B4-BE49-F238E27FC236}">
                  <a16:creationId xmlns:a16="http://schemas.microsoft.com/office/drawing/2014/main" id="{F15AF030-A5D9-144A-A1FC-A33B9C2066EC}"/>
                </a:ext>
              </a:extLst>
            </p:cNvPr>
            <p:cNvSpPr/>
            <p:nvPr/>
          </p:nvSpPr>
          <p:spPr>
            <a:xfrm>
              <a:off x="1317851" y="5160255"/>
              <a:ext cx="114056" cy="16284"/>
            </a:xfrm>
            <a:custGeom>
              <a:avLst/>
              <a:gdLst/>
              <a:ahLst/>
              <a:cxnLst/>
              <a:rect l="l" t="t" r="r" b="b"/>
              <a:pathLst>
                <a:path w="6724" h="960" extrusionOk="0">
                  <a:moveTo>
                    <a:pt x="1" y="1"/>
                  </a:moveTo>
                  <a:lnTo>
                    <a:pt x="1" y="959"/>
                  </a:lnTo>
                  <a:lnTo>
                    <a:pt x="6724" y="959"/>
                  </a:lnTo>
                  <a:lnTo>
                    <a:pt x="672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3756;p98">
              <a:extLst>
                <a:ext uri="{FF2B5EF4-FFF2-40B4-BE49-F238E27FC236}">
                  <a16:creationId xmlns:a16="http://schemas.microsoft.com/office/drawing/2014/main" id="{C9749217-66FF-9CD1-129E-0A5AB4143D5F}"/>
                </a:ext>
              </a:extLst>
            </p:cNvPr>
            <p:cNvSpPr/>
            <p:nvPr/>
          </p:nvSpPr>
          <p:spPr>
            <a:xfrm>
              <a:off x="4562539" y="2998893"/>
              <a:ext cx="62507" cy="79876"/>
            </a:xfrm>
            <a:custGeom>
              <a:avLst/>
              <a:gdLst/>
              <a:ahLst/>
              <a:cxnLst/>
              <a:rect l="l" t="t" r="r" b="b"/>
              <a:pathLst>
                <a:path w="3685" h="4709" extrusionOk="0">
                  <a:moveTo>
                    <a:pt x="1201" y="1"/>
                  </a:moveTo>
                  <a:cubicBezTo>
                    <a:pt x="1132" y="1"/>
                    <a:pt x="1088" y="3"/>
                    <a:pt x="1079" y="3"/>
                  </a:cubicBezTo>
                  <a:cubicBezTo>
                    <a:pt x="1079" y="3"/>
                    <a:pt x="1" y="4212"/>
                    <a:pt x="1" y="4299"/>
                  </a:cubicBezTo>
                  <a:cubicBezTo>
                    <a:pt x="1" y="4340"/>
                    <a:pt x="705" y="4709"/>
                    <a:pt x="1468" y="4709"/>
                  </a:cubicBezTo>
                  <a:cubicBezTo>
                    <a:pt x="2250" y="4709"/>
                    <a:pt x="3094" y="4323"/>
                    <a:pt x="3309" y="2805"/>
                  </a:cubicBezTo>
                  <a:cubicBezTo>
                    <a:pt x="3685" y="156"/>
                    <a:pt x="1720" y="1"/>
                    <a:pt x="1201" y="1"/>
                  </a:cubicBezTo>
                  <a:close/>
                </a:path>
              </a:pathLst>
            </a:custGeom>
            <a:solidFill>
              <a:srgbClr val="AA75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Google Shape;3757;p98">
              <a:extLst>
                <a:ext uri="{FF2B5EF4-FFF2-40B4-BE49-F238E27FC236}">
                  <a16:creationId xmlns:a16="http://schemas.microsoft.com/office/drawing/2014/main" id="{85CA5F93-7950-DE60-8E5E-2C9100F8E3D4}"/>
                </a:ext>
              </a:extLst>
            </p:cNvPr>
            <p:cNvSpPr/>
            <p:nvPr/>
          </p:nvSpPr>
          <p:spPr>
            <a:xfrm>
              <a:off x="4580435" y="3016856"/>
              <a:ext cx="26428" cy="44357"/>
            </a:xfrm>
            <a:custGeom>
              <a:avLst/>
              <a:gdLst/>
              <a:ahLst/>
              <a:cxnLst/>
              <a:rect l="l" t="t" r="r" b="b"/>
              <a:pathLst>
                <a:path w="1558" h="2615" extrusionOk="0">
                  <a:moveTo>
                    <a:pt x="865" y="1"/>
                  </a:moveTo>
                  <a:cubicBezTo>
                    <a:pt x="800" y="1"/>
                    <a:pt x="734" y="17"/>
                    <a:pt x="675" y="49"/>
                  </a:cubicBezTo>
                  <a:cubicBezTo>
                    <a:pt x="607" y="87"/>
                    <a:pt x="556" y="147"/>
                    <a:pt x="528" y="219"/>
                  </a:cubicBezTo>
                  <a:cubicBezTo>
                    <a:pt x="473" y="341"/>
                    <a:pt x="509" y="398"/>
                    <a:pt x="528" y="398"/>
                  </a:cubicBezTo>
                  <a:cubicBezTo>
                    <a:pt x="547" y="398"/>
                    <a:pt x="534" y="337"/>
                    <a:pt x="591" y="257"/>
                  </a:cubicBezTo>
                  <a:cubicBezTo>
                    <a:pt x="640" y="179"/>
                    <a:pt x="724" y="135"/>
                    <a:pt x="812" y="135"/>
                  </a:cubicBezTo>
                  <a:cubicBezTo>
                    <a:pt x="847" y="135"/>
                    <a:pt x="883" y="142"/>
                    <a:pt x="917" y="157"/>
                  </a:cubicBezTo>
                  <a:cubicBezTo>
                    <a:pt x="1101" y="248"/>
                    <a:pt x="1228" y="426"/>
                    <a:pt x="1252" y="631"/>
                  </a:cubicBezTo>
                  <a:cubicBezTo>
                    <a:pt x="1323" y="881"/>
                    <a:pt x="1338" y="1144"/>
                    <a:pt x="1294" y="1401"/>
                  </a:cubicBezTo>
                  <a:cubicBezTo>
                    <a:pt x="1252" y="1870"/>
                    <a:pt x="960" y="2282"/>
                    <a:pt x="530" y="2478"/>
                  </a:cubicBezTo>
                  <a:cubicBezTo>
                    <a:pt x="493" y="2486"/>
                    <a:pt x="456" y="2489"/>
                    <a:pt x="418" y="2489"/>
                  </a:cubicBezTo>
                  <a:cubicBezTo>
                    <a:pt x="320" y="2489"/>
                    <a:pt x="223" y="2463"/>
                    <a:pt x="137" y="2412"/>
                  </a:cubicBezTo>
                  <a:cubicBezTo>
                    <a:pt x="91" y="2383"/>
                    <a:pt x="49" y="2349"/>
                    <a:pt x="10" y="2313"/>
                  </a:cubicBezTo>
                  <a:lnTo>
                    <a:pt x="10" y="2313"/>
                  </a:lnTo>
                  <a:cubicBezTo>
                    <a:pt x="1" y="2317"/>
                    <a:pt x="5" y="2389"/>
                    <a:pt x="90" y="2459"/>
                  </a:cubicBezTo>
                  <a:cubicBezTo>
                    <a:pt x="197" y="2560"/>
                    <a:pt x="338" y="2615"/>
                    <a:pt x="484" y="2615"/>
                  </a:cubicBezTo>
                  <a:cubicBezTo>
                    <a:pt x="510" y="2615"/>
                    <a:pt x="536" y="2613"/>
                    <a:pt x="562" y="2610"/>
                  </a:cubicBezTo>
                  <a:cubicBezTo>
                    <a:pt x="1088" y="2439"/>
                    <a:pt x="1459" y="1970"/>
                    <a:pt x="1508" y="1419"/>
                  </a:cubicBezTo>
                  <a:cubicBezTo>
                    <a:pt x="1557" y="1132"/>
                    <a:pt x="1535" y="837"/>
                    <a:pt x="1445" y="559"/>
                  </a:cubicBezTo>
                  <a:cubicBezTo>
                    <a:pt x="1394" y="308"/>
                    <a:pt x="1214" y="102"/>
                    <a:pt x="973" y="16"/>
                  </a:cubicBezTo>
                  <a:cubicBezTo>
                    <a:pt x="937" y="6"/>
                    <a:pt x="901" y="1"/>
                    <a:pt x="865" y="1"/>
                  </a:cubicBezTo>
                  <a:close/>
                </a:path>
              </a:pathLst>
            </a:custGeom>
            <a:solidFill>
              <a:srgbClr val="7F5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Google Shape;3758;p98">
              <a:extLst>
                <a:ext uri="{FF2B5EF4-FFF2-40B4-BE49-F238E27FC236}">
                  <a16:creationId xmlns:a16="http://schemas.microsoft.com/office/drawing/2014/main" id="{24D65F91-B4A7-7328-F48E-83B552F38EC1}"/>
                </a:ext>
              </a:extLst>
            </p:cNvPr>
            <p:cNvSpPr/>
            <p:nvPr/>
          </p:nvSpPr>
          <p:spPr>
            <a:xfrm>
              <a:off x="4339415" y="5254108"/>
              <a:ext cx="258424" cy="112919"/>
            </a:xfrm>
            <a:custGeom>
              <a:avLst/>
              <a:gdLst/>
              <a:ahLst/>
              <a:cxnLst/>
              <a:rect l="l" t="t" r="r" b="b"/>
              <a:pathLst>
                <a:path w="15235" h="6657" extrusionOk="0">
                  <a:moveTo>
                    <a:pt x="7065" y="1"/>
                  </a:moveTo>
                  <a:lnTo>
                    <a:pt x="6965" y="4362"/>
                  </a:lnTo>
                  <a:cubicBezTo>
                    <a:pt x="6965" y="4362"/>
                    <a:pt x="0" y="5817"/>
                    <a:pt x="1673" y="6346"/>
                  </a:cubicBezTo>
                  <a:cubicBezTo>
                    <a:pt x="2417" y="6586"/>
                    <a:pt x="5062" y="6656"/>
                    <a:pt x="7813" y="6656"/>
                  </a:cubicBezTo>
                  <a:cubicBezTo>
                    <a:pt x="10608" y="6656"/>
                    <a:pt x="13513" y="6584"/>
                    <a:pt x="14648" y="6541"/>
                  </a:cubicBezTo>
                  <a:lnTo>
                    <a:pt x="15154" y="6512"/>
                  </a:lnTo>
                  <a:lnTo>
                    <a:pt x="15234" y="132"/>
                  </a:lnTo>
                  <a:lnTo>
                    <a:pt x="7065" y="1"/>
                  </a:ln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Google Shape;3759;p98">
              <a:extLst>
                <a:ext uri="{FF2B5EF4-FFF2-40B4-BE49-F238E27FC236}">
                  <a16:creationId xmlns:a16="http://schemas.microsoft.com/office/drawing/2014/main" id="{255CA44C-7462-8010-05EC-13F5530B6742}"/>
                </a:ext>
              </a:extLst>
            </p:cNvPr>
            <p:cNvSpPr/>
            <p:nvPr/>
          </p:nvSpPr>
          <p:spPr>
            <a:xfrm>
              <a:off x="4358413" y="5342110"/>
              <a:ext cx="238052" cy="25138"/>
            </a:xfrm>
            <a:custGeom>
              <a:avLst/>
              <a:gdLst/>
              <a:ahLst/>
              <a:cxnLst/>
              <a:rect l="l" t="t" r="r" b="b"/>
              <a:pathLst>
                <a:path w="14034" h="1482" extrusionOk="0">
                  <a:moveTo>
                    <a:pt x="2443" y="1"/>
                  </a:moveTo>
                  <a:cubicBezTo>
                    <a:pt x="2443" y="1"/>
                    <a:pt x="1" y="663"/>
                    <a:pt x="293" y="1069"/>
                  </a:cubicBezTo>
                  <a:cubicBezTo>
                    <a:pt x="480" y="1328"/>
                    <a:pt x="4346" y="1482"/>
                    <a:pt x="8189" y="1482"/>
                  </a:cubicBezTo>
                  <a:cubicBezTo>
                    <a:pt x="10370" y="1482"/>
                    <a:pt x="12544" y="1432"/>
                    <a:pt x="14034" y="1325"/>
                  </a:cubicBezTo>
                  <a:lnTo>
                    <a:pt x="14034" y="1145"/>
                  </a:lnTo>
                  <a:lnTo>
                    <a:pt x="3167" y="1065"/>
                  </a:lnTo>
                  <a:cubicBezTo>
                    <a:pt x="3167" y="1065"/>
                    <a:pt x="2915" y="29"/>
                    <a:pt x="24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Google Shape;3760;p98">
              <a:extLst>
                <a:ext uri="{FF2B5EF4-FFF2-40B4-BE49-F238E27FC236}">
                  <a16:creationId xmlns:a16="http://schemas.microsoft.com/office/drawing/2014/main" id="{D8B6D834-E533-594F-AEEA-26371E299FD6}"/>
                </a:ext>
              </a:extLst>
            </p:cNvPr>
            <p:cNvSpPr/>
            <p:nvPr/>
          </p:nvSpPr>
          <p:spPr>
            <a:xfrm>
              <a:off x="4365791" y="5357512"/>
              <a:ext cx="232692" cy="5004"/>
            </a:xfrm>
            <a:custGeom>
              <a:avLst/>
              <a:gdLst/>
              <a:ahLst/>
              <a:cxnLst/>
              <a:rect l="l" t="t" r="r" b="b"/>
              <a:pathLst>
                <a:path w="13718" h="295" extrusionOk="0">
                  <a:moveTo>
                    <a:pt x="0" y="1"/>
                  </a:moveTo>
                  <a:lnTo>
                    <a:pt x="402" y="28"/>
                  </a:lnTo>
                  <a:lnTo>
                    <a:pt x="1885" y="113"/>
                  </a:lnTo>
                  <a:cubicBezTo>
                    <a:pt x="3138" y="174"/>
                    <a:pt x="4867" y="231"/>
                    <a:pt x="6786" y="269"/>
                  </a:cubicBezTo>
                  <a:cubicBezTo>
                    <a:pt x="7671" y="287"/>
                    <a:pt x="8517" y="294"/>
                    <a:pt x="9294" y="294"/>
                  </a:cubicBezTo>
                  <a:cubicBezTo>
                    <a:pt x="10200" y="294"/>
                    <a:pt x="11014" y="284"/>
                    <a:pt x="11690" y="269"/>
                  </a:cubicBezTo>
                  <a:lnTo>
                    <a:pt x="13174" y="231"/>
                  </a:lnTo>
                  <a:lnTo>
                    <a:pt x="13717" y="231"/>
                  </a:lnTo>
                  <a:lnTo>
                    <a:pt x="13717" y="180"/>
                  </a:lnTo>
                  <a:lnTo>
                    <a:pt x="11690" y="180"/>
                  </a:lnTo>
                  <a:cubicBezTo>
                    <a:pt x="11062" y="194"/>
                    <a:pt x="10315" y="201"/>
                    <a:pt x="9486" y="201"/>
                  </a:cubicBezTo>
                  <a:cubicBezTo>
                    <a:pt x="8657" y="201"/>
                    <a:pt x="7746" y="194"/>
                    <a:pt x="6790" y="180"/>
                  </a:cubicBezTo>
                  <a:cubicBezTo>
                    <a:pt x="4875" y="151"/>
                    <a:pt x="3142" y="100"/>
                    <a:pt x="1890" y="52"/>
                  </a:cubicBezTo>
                  <a:lnTo>
                    <a:pt x="40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Google Shape;3761;p98">
              <a:extLst>
                <a:ext uri="{FF2B5EF4-FFF2-40B4-BE49-F238E27FC236}">
                  <a16:creationId xmlns:a16="http://schemas.microsoft.com/office/drawing/2014/main" id="{AEB697AB-EDD5-09B2-23C4-30537A5FF931}"/>
                </a:ext>
              </a:extLst>
            </p:cNvPr>
            <p:cNvSpPr/>
            <p:nvPr/>
          </p:nvSpPr>
          <p:spPr>
            <a:xfrm>
              <a:off x="4399275" y="5340430"/>
              <a:ext cx="13248" cy="21916"/>
            </a:xfrm>
            <a:custGeom>
              <a:avLst/>
              <a:gdLst/>
              <a:ahLst/>
              <a:cxnLst/>
              <a:rect l="l" t="t" r="r" b="b"/>
              <a:pathLst>
                <a:path w="781" h="1292" extrusionOk="0">
                  <a:moveTo>
                    <a:pt x="0" y="1"/>
                  </a:moveTo>
                  <a:cubicBezTo>
                    <a:pt x="179" y="176"/>
                    <a:pt x="337" y="369"/>
                    <a:pt x="474" y="578"/>
                  </a:cubicBezTo>
                  <a:cubicBezTo>
                    <a:pt x="589" y="804"/>
                    <a:pt x="677" y="1044"/>
                    <a:pt x="739" y="1291"/>
                  </a:cubicBezTo>
                  <a:cubicBezTo>
                    <a:pt x="781" y="1025"/>
                    <a:pt x="725" y="753"/>
                    <a:pt x="582" y="525"/>
                  </a:cubicBezTo>
                  <a:cubicBezTo>
                    <a:pt x="456" y="287"/>
                    <a:pt x="25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Google Shape;3762;p98">
              <a:extLst>
                <a:ext uri="{FF2B5EF4-FFF2-40B4-BE49-F238E27FC236}">
                  <a16:creationId xmlns:a16="http://schemas.microsoft.com/office/drawing/2014/main" id="{E089A742-F24D-7BA1-429F-D5FA086E4981}"/>
                </a:ext>
              </a:extLst>
            </p:cNvPr>
            <p:cNvSpPr/>
            <p:nvPr/>
          </p:nvSpPr>
          <p:spPr>
            <a:xfrm>
              <a:off x="4445464" y="5330541"/>
              <a:ext cx="7938" cy="11670"/>
            </a:xfrm>
            <a:custGeom>
              <a:avLst/>
              <a:gdLst/>
              <a:ahLst/>
              <a:cxnLst/>
              <a:rect l="l" t="t" r="r" b="b"/>
              <a:pathLst>
                <a:path w="468" h="688" extrusionOk="0">
                  <a:moveTo>
                    <a:pt x="27" y="1"/>
                  </a:moveTo>
                  <a:cubicBezTo>
                    <a:pt x="26" y="1"/>
                    <a:pt x="25" y="1"/>
                    <a:pt x="24" y="2"/>
                  </a:cubicBezTo>
                  <a:cubicBezTo>
                    <a:pt x="0" y="17"/>
                    <a:pt x="81" y="182"/>
                    <a:pt x="193" y="372"/>
                  </a:cubicBezTo>
                  <a:cubicBezTo>
                    <a:pt x="307" y="560"/>
                    <a:pt x="420" y="687"/>
                    <a:pt x="444" y="687"/>
                  </a:cubicBezTo>
                  <a:cubicBezTo>
                    <a:pt x="468" y="673"/>
                    <a:pt x="398" y="508"/>
                    <a:pt x="279" y="319"/>
                  </a:cubicBezTo>
                  <a:cubicBezTo>
                    <a:pt x="167" y="139"/>
                    <a:pt x="58" y="1"/>
                    <a:pt x="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Google Shape;3763;p98">
              <a:extLst>
                <a:ext uri="{FF2B5EF4-FFF2-40B4-BE49-F238E27FC236}">
                  <a16:creationId xmlns:a16="http://schemas.microsoft.com/office/drawing/2014/main" id="{A37CE4F3-AB4D-2440-19BD-E18BDDC8916E}"/>
                </a:ext>
              </a:extLst>
            </p:cNvPr>
            <p:cNvSpPr/>
            <p:nvPr/>
          </p:nvSpPr>
          <p:spPr>
            <a:xfrm>
              <a:off x="4455472" y="5328828"/>
              <a:ext cx="9143" cy="7989"/>
            </a:xfrm>
            <a:custGeom>
              <a:avLst/>
              <a:gdLst/>
              <a:ahLst/>
              <a:cxnLst/>
              <a:rect l="l" t="t" r="r" b="b"/>
              <a:pathLst>
                <a:path w="539" h="471" extrusionOk="0">
                  <a:moveTo>
                    <a:pt x="28" y="1"/>
                  </a:moveTo>
                  <a:cubicBezTo>
                    <a:pt x="24" y="1"/>
                    <a:pt x="21" y="2"/>
                    <a:pt x="20" y="4"/>
                  </a:cubicBezTo>
                  <a:cubicBezTo>
                    <a:pt x="1" y="23"/>
                    <a:pt x="100" y="147"/>
                    <a:pt x="237" y="274"/>
                  </a:cubicBezTo>
                  <a:cubicBezTo>
                    <a:pt x="360" y="387"/>
                    <a:pt x="489" y="471"/>
                    <a:pt x="516" y="471"/>
                  </a:cubicBezTo>
                  <a:cubicBezTo>
                    <a:pt x="519" y="471"/>
                    <a:pt x="521" y="469"/>
                    <a:pt x="521" y="467"/>
                  </a:cubicBezTo>
                  <a:cubicBezTo>
                    <a:pt x="538" y="429"/>
                    <a:pt x="440" y="325"/>
                    <a:pt x="303" y="198"/>
                  </a:cubicBezTo>
                  <a:cubicBezTo>
                    <a:pt x="179" y="83"/>
                    <a:pt x="62" y="1"/>
                    <a:pt x="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3764;p98">
              <a:extLst>
                <a:ext uri="{FF2B5EF4-FFF2-40B4-BE49-F238E27FC236}">
                  <a16:creationId xmlns:a16="http://schemas.microsoft.com/office/drawing/2014/main" id="{0217BB06-48F9-21A1-62B6-78B59610EC84}"/>
                </a:ext>
              </a:extLst>
            </p:cNvPr>
            <p:cNvSpPr/>
            <p:nvPr/>
          </p:nvSpPr>
          <p:spPr>
            <a:xfrm>
              <a:off x="4457151" y="5322535"/>
              <a:ext cx="14452" cy="1900"/>
            </a:xfrm>
            <a:custGeom>
              <a:avLst/>
              <a:gdLst/>
              <a:ahLst/>
              <a:cxnLst/>
              <a:rect l="l" t="t" r="r" b="b"/>
              <a:pathLst>
                <a:path w="852" h="112" extrusionOk="0">
                  <a:moveTo>
                    <a:pt x="319" y="0"/>
                  </a:moveTo>
                  <a:cubicBezTo>
                    <a:pt x="211" y="0"/>
                    <a:pt x="103" y="18"/>
                    <a:pt x="1" y="54"/>
                  </a:cubicBezTo>
                  <a:cubicBezTo>
                    <a:pt x="104" y="92"/>
                    <a:pt x="213" y="111"/>
                    <a:pt x="322" y="111"/>
                  </a:cubicBezTo>
                  <a:cubicBezTo>
                    <a:pt x="357" y="111"/>
                    <a:pt x="391" y="109"/>
                    <a:pt x="426" y="106"/>
                  </a:cubicBezTo>
                  <a:cubicBezTo>
                    <a:pt x="461" y="109"/>
                    <a:pt x="495" y="111"/>
                    <a:pt x="529" y="111"/>
                  </a:cubicBezTo>
                  <a:cubicBezTo>
                    <a:pt x="638" y="111"/>
                    <a:pt x="747" y="93"/>
                    <a:pt x="852" y="59"/>
                  </a:cubicBezTo>
                  <a:cubicBezTo>
                    <a:pt x="748" y="20"/>
                    <a:pt x="639" y="0"/>
                    <a:pt x="529" y="0"/>
                  </a:cubicBezTo>
                  <a:cubicBezTo>
                    <a:pt x="495" y="0"/>
                    <a:pt x="461" y="2"/>
                    <a:pt x="426" y="6"/>
                  </a:cubicBezTo>
                  <a:cubicBezTo>
                    <a:pt x="390" y="2"/>
                    <a:pt x="354" y="0"/>
                    <a:pt x="3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3765;p98">
              <a:extLst>
                <a:ext uri="{FF2B5EF4-FFF2-40B4-BE49-F238E27FC236}">
                  <a16:creationId xmlns:a16="http://schemas.microsoft.com/office/drawing/2014/main" id="{775310C0-1D32-9BB6-43A8-ED38E9ED0A9E}"/>
                </a:ext>
              </a:extLst>
            </p:cNvPr>
            <p:cNvSpPr/>
            <p:nvPr/>
          </p:nvSpPr>
          <p:spPr>
            <a:xfrm>
              <a:off x="4458271" y="5314291"/>
              <a:ext cx="16063" cy="2409"/>
            </a:xfrm>
            <a:custGeom>
              <a:avLst/>
              <a:gdLst/>
              <a:ahLst/>
              <a:cxnLst/>
              <a:rect l="l" t="t" r="r" b="b"/>
              <a:pathLst>
                <a:path w="947" h="142" extrusionOk="0">
                  <a:moveTo>
                    <a:pt x="880" y="0"/>
                  </a:moveTo>
                  <a:cubicBezTo>
                    <a:pt x="743" y="0"/>
                    <a:pt x="608" y="12"/>
                    <a:pt x="473" y="33"/>
                  </a:cubicBezTo>
                  <a:cubicBezTo>
                    <a:pt x="434" y="32"/>
                    <a:pt x="395" y="31"/>
                    <a:pt x="356" y="31"/>
                  </a:cubicBezTo>
                  <a:cubicBezTo>
                    <a:pt x="237" y="31"/>
                    <a:pt x="119" y="39"/>
                    <a:pt x="1" y="57"/>
                  </a:cubicBezTo>
                  <a:cubicBezTo>
                    <a:pt x="112" y="112"/>
                    <a:pt x="235" y="141"/>
                    <a:pt x="358" y="141"/>
                  </a:cubicBezTo>
                  <a:cubicBezTo>
                    <a:pt x="396" y="141"/>
                    <a:pt x="435" y="138"/>
                    <a:pt x="473" y="133"/>
                  </a:cubicBezTo>
                  <a:cubicBezTo>
                    <a:pt x="475" y="133"/>
                    <a:pt x="478" y="133"/>
                    <a:pt x="480" y="133"/>
                  </a:cubicBezTo>
                  <a:cubicBezTo>
                    <a:pt x="644" y="133"/>
                    <a:pt x="805" y="86"/>
                    <a:pt x="946" y="1"/>
                  </a:cubicBezTo>
                  <a:cubicBezTo>
                    <a:pt x="924" y="1"/>
                    <a:pt x="902" y="0"/>
                    <a:pt x="8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3766;p98">
              <a:extLst>
                <a:ext uri="{FF2B5EF4-FFF2-40B4-BE49-F238E27FC236}">
                  <a16:creationId xmlns:a16="http://schemas.microsoft.com/office/drawing/2014/main" id="{678DD19A-DECC-BD5F-BEB4-8976357DFA0E}"/>
                </a:ext>
              </a:extLst>
            </p:cNvPr>
            <p:cNvSpPr/>
            <p:nvPr/>
          </p:nvSpPr>
          <p:spPr>
            <a:xfrm>
              <a:off x="4422327" y="5317582"/>
              <a:ext cx="26190" cy="15114"/>
            </a:xfrm>
            <a:custGeom>
              <a:avLst/>
              <a:gdLst/>
              <a:ahLst/>
              <a:cxnLst/>
              <a:rect l="l" t="t" r="r" b="b"/>
              <a:pathLst>
                <a:path w="1544" h="891" extrusionOk="0">
                  <a:moveTo>
                    <a:pt x="496" y="94"/>
                  </a:moveTo>
                  <a:cubicBezTo>
                    <a:pt x="589" y="94"/>
                    <a:pt x="683" y="110"/>
                    <a:pt x="772" y="143"/>
                  </a:cubicBezTo>
                  <a:cubicBezTo>
                    <a:pt x="945" y="199"/>
                    <a:pt x="1098" y="303"/>
                    <a:pt x="1217" y="441"/>
                  </a:cubicBezTo>
                  <a:cubicBezTo>
                    <a:pt x="1278" y="526"/>
                    <a:pt x="1332" y="616"/>
                    <a:pt x="1377" y="711"/>
                  </a:cubicBezTo>
                  <a:lnTo>
                    <a:pt x="1377" y="711"/>
                  </a:lnTo>
                  <a:cubicBezTo>
                    <a:pt x="1287" y="702"/>
                    <a:pt x="1163" y="689"/>
                    <a:pt x="1012" y="668"/>
                  </a:cubicBezTo>
                  <a:cubicBezTo>
                    <a:pt x="829" y="634"/>
                    <a:pt x="648" y="585"/>
                    <a:pt x="474" y="522"/>
                  </a:cubicBezTo>
                  <a:cubicBezTo>
                    <a:pt x="372" y="487"/>
                    <a:pt x="274" y="443"/>
                    <a:pt x="182" y="389"/>
                  </a:cubicBezTo>
                  <a:cubicBezTo>
                    <a:pt x="91" y="333"/>
                    <a:pt x="59" y="234"/>
                    <a:pt x="144" y="177"/>
                  </a:cubicBezTo>
                  <a:cubicBezTo>
                    <a:pt x="255" y="122"/>
                    <a:pt x="375" y="94"/>
                    <a:pt x="496" y="94"/>
                  </a:cubicBezTo>
                  <a:close/>
                  <a:moveTo>
                    <a:pt x="512" y="0"/>
                  </a:moveTo>
                  <a:cubicBezTo>
                    <a:pt x="372" y="0"/>
                    <a:pt x="230" y="32"/>
                    <a:pt x="97" y="97"/>
                  </a:cubicBezTo>
                  <a:cubicBezTo>
                    <a:pt x="33" y="145"/>
                    <a:pt x="1" y="225"/>
                    <a:pt x="17" y="304"/>
                  </a:cubicBezTo>
                  <a:cubicBezTo>
                    <a:pt x="36" y="374"/>
                    <a:pt x="82" y="433"/>
                    <a:pt x="145" y="469"/>
                  </a:cubicBezTo>
                  <a:cubicBezTo>
                    <a:pt x="245" y="528"/>
                    <a:pt x="350" y="573"/>
                    <a:pt x="461" y="607"/>
                  </a:cubicBezTo>
                  <a:cubicBezTo>
                    <a:pt x="642" y="668"/>
                    <a:pt x="829" y="712"/>
                    <a:pt x="1019" y="738"/>
                  </a:cubicBezTo>
                  <a:cubicBezTo>
                    <a:pt x="1106" y="752"/>
                    <a:pt x="1194" y="759"/>
                    <a:pt x="1282" y="759"/>
                  </a:cubicBezTo>
                  <a:cubicBezTo>
                    <a:pt x="1320" y="759"/>
                    <a:pt x="1358" y="758"/>
                    <a:pt x="1396" y="755"/>
                  </a:cubicBezTo>
                  <a:lnTo>
                    <a:pt x="1396" y="755"/>
                  </a:lnTo>
                  <a:cubicBezTo>
                    <a:pt x="1415" y="799"/>
                    <a:pt x="1432" y="844"/>
                    <a:pt x="1447" y="890"/>
                  </a:cubicBezTo>
                  <a:cubicBezTo>
                    <a:pt x="1456" y="844"/>
                    <a:pt x="1456" y="797"/>
                    <a:pt x="1448" y="751"/>
                  </a:cubicBezTo>
                  <a:lnTo>
                    <a:pt x="1448" y="751"/>
                  </a:lnTo>
                  <a:cubicBezTo>
                    <a:pt x="1480" y="747"/>
                    <a:pt x="1512" y="743"/>
                    <a:pt x="1544" y="738"/>
                  </a:cubicBezTo>
                  <a:cubicBezTo>
                    <a:pt x="1544" y="731"/>
                    <a:pt x="1508" y="725"/>
                    <a:pt x="1441" y="718"/>
                  </a:cubicBezTo>
                  <a:lnTo>
                    <a:pt x="1441" y="718"/>
                  </a:lnTo>
                  <a:cubicBezTo>
                    <a:pt x="1412" y="602"/>
                    <a:pt x="1358" y="493"/>
                    <a:pt x="1284" y="399"/>
                  </a:cubicBezTo>
                  <a:cubicBezTo>
                    <a:pt x="1101" y="142"/>
                    <a:pt x="810" y="0"/>
                    <a:pt x="5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" name="Google Shape;3767;p98">
              <a:extLst>
                <a:ext uri="{FF2B5EF4-FFF2-40B4-BE49-F238E27FC236}">
                  <a16:creationId xmlns:a16="http://schemas.microsoft.com/office/drawing/2014/main" id="{B144B813-EC93-B3F5-6C48-86860F803D47}"/>
                </a:ext>
              </a:extLst>
            </p:cNvPr>
            <p:cNvSpPr/>
            <p:nvPr/>
          </p:nvSpPr>
          <p:spPr>
            <a:xfrm>
              <a:off x="4444735" y="5313341"/>
              <a:ext cx="13587" cy="17166"/>
            </a:xfrm>
            <a:custGeom>
              <a:avLst/>
              <a:gdLst/>
              <a:ahLst/>
              <a:cxnLst/>
              <a:rect l="l" t="t" r="r" b="b"/>
              <a:pathLst>
                <a:path w="801" h="1012" extrusionOk="0">
                  <a:moveTo>
                    <a:pt x="619" y="0"/>
                  </a:moveTo>
                  <a:cubicBezTo>
                    <a:pt x="436" y="8"/>
                    <a:pt x="271" y="108"/>
                    <a:pt x="181" y="265"/>
                  </a:cubicBezTo>
                  <a:cubicBezTo>
                    <a:pt x="103" y="379"/>
                    <a:pt x="50" y="507"/>
                    <a:pt x="29" y="643"/>
                  </a:cubicBezTo>
                  <a:cubicBezTo>
                    <a:pt x="1" y="769"/>
                    <a:pt x="21" y="900"/>
                    <a:pt x="86" y="1012"/>
                  </a:cubicBezTo>
                  <a:cubicBezTo>
                    <a:pt x="81" y="893"/>
                    <a:pt x="88" y="775"/>
                    <a:pt x="103" y="656"/>
                  </a:cubicBezTo>
                  <a:cubicBezTo>
                    <a:pt x="131" y="534"/>
                    <a:pt x="185" y="418"/>
                    <a:pt x="259" y="316"/>
                  </a:cubicBezTo>
                  <a:cubicBezTo>
                    <a:pt x="333" y="222"/>
                    <a:pt x="460" y="96"/>
                    <a:pt x="575" y="96"/>
                  </a:cubicBezTo>
                  <a:cubicBezTo>
                    <a:pt x="586" y="96"/>
                    <a:pt x="598" y="97"/>
                    <a:pt x="609" y="100"/>
                  </a:cubicBezTo>
                  <a:cubicBezTo>
                    <a:pt x="733" y="127"/>
                    <a:pt x="680" y="322"/>
                    <a:pt x="609" y="434"/>
                  </a:cubicBezTo>
                  <a:cubicBezTo>
                    <a:pt x="543" y="545"/>
                    <a:pt x="467" y="649"/>
                    <a:pt x="382" y="747"/>
                  </a:cubicBezTo>
                  <a:cubicBezTo>
                    <a:pt x="302" y="836"/>
                    <a:pt x="217" y="921"/>
                    <a:pt x="126" y="1003"/>
                  </a:cubicBezTo>
                  <a:cubicBezTo>
                    <a:pt x="245" y="959"/>
                    <a:pt x="350" y="887"/>
                    <a:pt x="433" y="794"/>
                  </a:cubicBezTo>
                  <a:cubicBezTo>
                    <a:pt x="528" y="700"/>
                    <a:pt x="613" y="595"/>
                    <a:pt x="685" y="482"/>
                  </a:cubicBezTo>
                  <a:cubicBezTo>
                    <a:pt x="733" y="411"/>
                    <a:pt x="765" y="330"/>
                    <a:pt x="778" y="246"/>
                  </a:cubicBezTo>
                  <a:cubicBezTo>
                    <a:pt x="800" y="135"/>
                    <a:pt x="729" y="27"/>
                    <a:pt x="6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Google Shape;3768;p98">
              <a:extLst>
                <a:ext uri="{FF2B5EF4-FFF2-40B4-BE49-F238E27FC236}">
                  <a16:creationId xmlns:a16="http://schemas.microsoft.com/office/drawing/2014/main" id="{080C167B-903E-0E5A-80E3-35BAC58DAF70}"/>
                </a:ext>
              </a:extLst>
            </p:cNvPr>
            <p:cNvSpPr/>
            <p:nvPr/>
          </p:nvSpPr>
          <p:spPr>
            <a:xfrm>
              <a:off x="4546187" y="5322128"/>
              <a:ext cx="50141" cy="39641"/>
            </a:xfrm>
            <a:custGeom>
              <a:avLst/>
              <a:gdLst/>
              <a:ahLst/>
              <a:cxnLst/>
              <a:rect l="l" t="t" r="r" b="b"/>
              <a:pathLst>
                <a:path w="2956" h="2337" extrusionOk="0">
                  <a:moveTo>
                    <a:pt x="2581" y="1"/>
                  </a:moveTo>
                  <a:cubicBezTo>
                    <a:pt x="2502" y="1"/>
                    <a:pt x="2423" y="5"/>
                    <a:pt x="2344" y="13"/>
                  </a:cubicBezTo>
                  <a:cubicBezTo>
                    <a:pt x="1844" y="45"/>
                    <a:pt x="1364" y="223"/>
                    <a:pt x="965" y="527"/>
                  </a:cubicBezTo>
                  <a:cubicBezTo>
                    <a:pt x="569" y="834"/>
                    <a:pt x="273" y="1255"/>
                    <a:pt x="120" y="1733"/>
                  </a:cubicBezTo>
                  <a:cubicBezTo>
                    <a:pt x="69" y="1875"/>
                    <a:pt x="37" y="2022"/>
                    <a:pt x="21" y="2173"/>
                  </a:cubicBezTo>
                  <a:cubicBezTo>
                    <a:pt x="21" y="2275"/>
                    <a:pt x="0" y="2336"/>
                    <a:pt x="21" y="2336"/>
                  </a:cubicBezTo>
                  <a:cubicBezTo>
                    <a:pt x="40" y="2336"/>
                    <a:pt x="53" y="2106"/>
                    <a:pt x="186" y="1755"/>
                  </a:cubicBezTo>
                  <a:cubicBezTo>
                    <a:pt x="526" y="828"/>
                    <a:pt x="1367" y="178"/>
                    <a:pt x="2350" y="83"/>
                  </a:cubicBezTo>
                  <a:cubicBezTo>
                    <a:pt x="2450" y="77"/>
                    <a:pt x="2551" y="74"/>
                    <a:pt x="2652" y="74"/>
                  </a:cubicBezTo>
                  <a:cubicBezTo>
                    <a:pt x="2753" y="74"/>
                    <a:pt x="2854" y="77"/>
                    <a:pt x="2955" y="83"/>
                  </a:cubicBezTo>
                  <a:cubicBezTo>
                    <a:pt x="2955" y="73"/>
                    <a:pt x="2898" y="59"/>
                    <a:pt x="2818" y="13"/>
                  </a:cubicBezTo>
                  <a:cubicBezTo>
                    <a:pt x="2739" y="5"/>
                    <a:pt x="2660" y="1"/>
                    <a:pt x="25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Google Shape;3769;p98">
              <a:extLst>
                <a:ext uri="{FF2B5EF4-FFF2-40B4-BE49-F238E27FC236}">
                  <a16:creationId xmlns:a16="http://schemas.microsoft.com/office/drawing/2014/main" id="{32AD9DD9-B868-5D00-A15F-FD2C74CB72F9}"/>
                </a:ext>
              </a:extLst>
            </p:cNvPr>
            <p:cNvSpPr/>
            <p:nvPr/>
          </p:nvSpPr>
          <p:spPr>
            <a:xfrm>
              <a:off x="4581486" y="5265558"/>
              <a:ext cx="2409" cy="57011"/>
            </a:xfrm>
            <a:custGeom>
              <a:avLst/>
              <a:gdLst/>
              <a:ahLst/>
              <a:cxnLst/>
              <a:rect l="l" t="t" r="r" b="b"/>
              <a:pathLst>
                <a:path w="142" h="3361" extrusionOk="0">
                  <a:moveTo>
                    <a:pt x="70" y="1"/>
                  </a:moveTo>
                  <a:cubicBezTo>
                    <a:pt x="0" y="1120"/>
                    <a:pt x="0" y="2241"/>
                    <a:pt x="70" y="3361"/>
                  </a:cubicBezTo>
                  <a:cubicBezTo>
                    <a:pt x="119" y="2803"/>
                    <a:pt x="136" y="2243"/>
                    <a:pt x="121" y="1683"/>
                  </a:cubicBezTo>
                  <a:cubicBezTo>
                    <a:pt x="142" y="1122"/>
                    <a:pt x="127" y="561"/>
                    <a:pt x="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Google Shape;3770;p98">
              <a:extLst>
                <a:ext uri="{FF2B5EF4-FFF2-40B4-BE49-F238E27FC236}">
                  <a16:creationId xmlns:a16="http://schemas.microsoft.com/office/drawing/2014/main" id="{FD0A8EEC-2EAD-AC60-2296-55D6B9BDB915}"/>
                </a:ext>
              </a:extLst>
            </p:cNvPr>
            <p:cNvSpPr/>
            <p:nvPr/>
          </p:nvSpPr>
          <p:spPr>
            <a:xfrm>
              <a:off x="4488566" y="5348386"/>
              <a:ext cx="40506" cy="2324"/>
            </a:xfrm>
            <a:custGeom>
              <a:avLst/>
              <a:gdLst/>
              <a:ahLst/>
              <a:cxnLst/>
              <a:rect l="l" t="t" r="r" b="b"/>
              <a:pathLst>
                <a:path w="2388" h="137" extrusionOk="0">
                  <a:moveTo>
                    <a:pt x="164" y="1"/>
                  </a:moveTo>
                  <a:cubicBezTo>
                    <a:pt x="60" y="1"/>
                    <a:pt x="1" y="4"/>
                    <a:pt x="1" y="14"/>
                  </a:cubicBezTo>
                  <a:cubicBezTo>
                    <a:pt x="342" y="94"/>
                    <a:pt x="691" y="135"/>
                    <a:pt x="1042" y="135"/>
                  </a:cubicBezTo>
                  <a:cubicBezTo>
                    <a:pt x="1092" y="135"/>
                    <a:pt x="1142" y="134"/>
                    <a:pt x="1192" y="132"/>
                  </a:cubicBezTo>
                  <a:cubicBezTo>
                    <a:pt x="1261" y="135"/>
                    <a:pt x="1329" y="137"/>
                    <a:pt x="1398" y="137"/>
                  </a:cubicBezTo>
                  <a:cubicBezTo>
                    <a:pt x="1730" y="137"/>
                    <a:pt x="2062" y="102"/>
                    <a:pt x="2387" y="33"/>
                  </a:cubicBezTo>
                  <a:cubicBezTo>
                    <a:pt x="2387" y="16"/>
                    <a:pt x="2204" y="12"/>
                    <a:pt x="1919" y="12"/>
                  </a:cubicBezTo>
                  <a:cubicBezTo>
                    <a:pt x="1719" y="12"/>
                    <a:pt x="1469" y="14"/>
                    <a:pt x="1196" y="14"/>
                  </a:cubicBezTo>
                  <a:cubicBezTo>
                    <a:pt x="756" y="14"/>
                    <a:pt x="371" y="1"/>
                    <a:pt x="1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Google Shape;3771;p98">
              <a:extLst>
                <a:ext uri="{FF2B5EF4-FFF2-40B4-BE49-F238E27FC236}">
                  <a16:creationId xmlns:a16="http://schemas.microsoft.com/office/drawing/2014/main" id="{C8AF935E-376E-E294-05E2-623F409B8649}"/>
                </a:ext>
              </a:extLst>
            </p:cNvPr>
            <p:cNvSpPr/>
            <p:nvPr/>
          </p:nvSpPr>
          <p:spPr>
            <a:xfrm>
              <a:off x="4551802" y="5349200"/>
              <a:ext cx="4427" cy="7938"/>
            </a:xfrm>
            <a:custGeom>
              <a:avLst/>
              <a:gdLst/>
              <a:ahLst/>
              <a:cxnLst/>
              <a:rect l="l" t="t" r="r" b="b"/>
              <a:pathLst>
                <a:path w="261" h="468" extrusionOk="0">
                  <a:moveTo>
                    <a:pt x="251" y="1"/>
                  </a:moveTo>
                  <a:cubicBezTo>
                    <a:pt x="210" y="1"/>
                    <a:pt x="81" y="71"/>
                    <a:pt x="43" y="197"/>
                  </a:cubicBezTo>
                  <a:cubicBezTo>
                    <a:pt x="1" y="339"/>
                    <a:pt x="15" y="461"/>
                    <a:pt x="43" y="467"/>
                  </a:cubicBezTo>
                  <a:cubicBezTo>
                    <a:pt x="44" y="467"/>
                    <a:pt x="44" y="467"/>
                    <a:pt x="45" y="467"/>
                  </a:cubicBezTo>
                  <a:cubicBezTo>
                    <a:pt x="74" y="467"/>
                    <a:pt x="101" y="360"/>
                    <a:pt x="157" y="239"/>
                  </a:cubicBezTo>
                  <a:cubicBezTo>
                    <a:pt x="214" y="116"/>
                    <a:pt x="261" y="27"/>
                    <a:pt x="261" y="4"/>
                  </a:cubicBezTo>
                  <a:cubicBezTo>
                    <a:pt x="259" y="2"/>
                    <a:pt x="255" y="1"/>
                    <a:pt x="2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" name="Google Shape;3772;p98">
              <a:extLst>
                <a:ext uri="{FF2B5EF4-FFF2-40B4-BE49-F238E27FC236}">
                  <a16:creationId xmlns:a16="http://schemas.microsoft.com/office/drawing/2014/main" id="{43E93999-332D-AEF2-FD7A-0E7E1E063F33}"/>
                </a:ext>
              </a:extLst>
            </p:cNvPr>
            <p:cNvSpPr/>
            <p:nvPr/>
          </p:nvSpPr>
          <p:spPr>
            <a:xfrm>
              <a:off x="4561030" y="5336733"/>
              <a:ext cx="5615" cy="5224"/>
            </a:xfrm>
            <a:custGeom>
              <a:avLst/>
              <a:gdLst/>
              <a:ahLst/>
              <a:cxnLst/>
              <a:rect l="l" t="t" r="r" b="b"/>
              <a:pathLst>
                <a:path w="331" h="308" extrusionOk="0">
                  <a:moveTo>
                    <a:pt x="331" y="1"/>
                  </a:moveTo>
                  <a:cubicBezTo>
                    <a:pt x="312" y="1"/>
                    <a:pt x="227" y="30"/>
                    <a:pt x="142" y="115"/>
                  </a:cubicBezTo>
                  <a:cubicBezTo>
                    <a:pt x="57" y="200"/>
                    <a:pt x="0" y="284"/>
                    <a:pt x="19" y="303"/>
                  </a:cubicBezTo>
                  <a:cubicBezTo>
                    <a:pt x="22" y="306"/>
                    <a:pt x="26" y="307"/>
                    <a:pt x="30" y="307"/>
                  </a:cubicBezTo>
                  <a:cubicBezTo>
                    <a:pt x="62" y="307"/>
                    <a:pt x="139" y="255"/>
                    <a:pt x="212" y="185"/>
                  </a:cubicBezTo>
                  <a:cubicBezTo>
                    <a:pt x="266" y="134"/>
                    <a:pt x="306" y="71"/>
                    <a:pt x="3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" name="Google Shape;3773;p98">
              <a:extLst>
                <a:ext uri="{FF2B5EF4-FFF2-40B4-BE49-F238E27FC236}">
                  <a16:creationId xmlns:a16="http://schemas.microsoft.com/office/drawing/2014/main" id="{D62145B0-6497-DD49-FD3D-E78F2B20ADDE}"/>
                </a:ext>
              </a:extLst>
            </p:cNvPr>
            <p:cNvSpPr/>
            <p:nvPr/>
          </p:nvSpPr>
          <p:spPr>
            <a:xfrm>
              <a:off x="4573209" y="5330338"/>
              <a:ext cx="8312" cy="3359"/>
            </a:xfrm>
            <a:custGeom>
              <a:avLst/>
              <a:gdLst/>
              <a:ahLst/>
              <a:cxnLst/>
              <a:rect l="l" t="t" r="r" b="b"/>
              <a:pathLst>
                <a:path w="490" h="198" extrusionOk="0">
                  <a:moveTo>
                    <a:pt x="342" y="0"/>
                  </a:moveTo>
                  <a:cubicBezTo>
                    <a:pt x="304" y="0"/>
                    <a:pt x="262" y="6"/>
                    <a:pt x="218" y="20"/>
                  </a:cubicBezTo>
                  <a:cubicBezTo>
                    <a:pt x="67" y="67"/>
                    <a:pt x="0" y="175"/>
                    <a:pt x="19" y="194"/>
                  </a:cubicBezTo>
                  <a:cubicBezTo>
                    <a:pt x="22" y="196"/>
                    <a:pt x="25" y="197"/>
                    <a:pt x="30" y="197"/>
                  </a:cubicBezTo>
                  <a:cubicBezTo>
                    <a:pt x="62" y="197"/>
                    <a:pt x="140" y="150"/>
                    <a:pt x="247" y="113"/>
                  </a:cubicBezTo>
                  <a:cubicBezTo>
                    <a:pt x="370" y="71"/>
                    <a:pt x="482" y="75"/>
                    <a:pt x="482" y="48"/>
                  </a:cubicBezTo>
                  <a:cubicBezTo>
                    <a:pt x="490" y="31"/>
                    <a:pt x="430" y="0"/>
                    <a:pt x="3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3774;p98">
              <a:extLst>
                <a:ext uri="{FF2B5EF4-FFF2-40B4-BE49-F238E27FC236}">
                  <a16:creationId xmlns:a16="http://schemas.microsoft.com/office/drawing/2014/main" id="{9DFB3311-009A-4343-FE6A-1154E6515BEF}"/>
                </a:ext>
              </a:extLst>
            </p:cNvPr>
            <p:cNvSpPr/>
            <p:nvPr/>
          </p:nvSpPr>
          <p:spPr>
            <a:xfrm>
              <a:off x="4587474" y="5328268"/>
              <a:ext cx="4342" cy="2307"/>
            </a:xfrm>
            <a:custGeom>
              <a:avLst/>
              <a:gdLst/>
              <a:ahLst/>
              <a:cxnLst/>
              <a:rect l="l" t="t" r="r" b="b"/>
              <a:pathLst>
                <a:path w="256" h="136" extrusionOk="0">
                  <a:moveTo>
                    <a:pt x="210" y="0"/>
                  </a:moveTo>
                  <a:cubicBezTo>
                    <a:pt x="186" y="0"/>
                    <a:pt x="154" y="9"/>
                    <a:pt x="119" y="23"/>
                  </a:cubicBezTo>
                  <a:cubicBezTo>
                    <a:pt x="48" y="51"/>
                    <a:pt x="1" y="94"/>
                    <a:pt x="10" y="117"/>
                  </a:cubicBezTo>
                  <a:cubicBezTo>
                    <a:pt x="15" y="129"/>
                    <a:pt x="34" y="136"/>
                    <a:pt x="60" y="136"/>
                  </a:cubicBezTo>
                  <a:cubicBezTo>
                    <a:pt x="86" y="136"/>
                    <a:pt x="119" y="129"/>
                    <a:pt x="151" y="117"/>
                  </a:cubicBezTo>
                  <a:cubicBezTo>
                    <a:pt x="195" y="99"/>
                    <a:pt x="232" y="67"/>
                    <a:pt x="255" y="28"/>
                  </a:cubicBezTo>
                  <a:cubicBezTo>
                    <a:pt x="251" y="9"/>
                    <a:pt x="234" y="0"/>
                    <a:pt x="2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3775;p98">
              <a:extLst>
                <a:ext uri="{FF2B5EF4-FFF2-40B4-BE49-F238E27FC236}">
                  <a16:creationId xmlns:a16="http://schemas.microsoft.com/office/drawing/2014/main" id="{D34DA4BA-17A7-D211-F873-4653291550AF}"/>
                </a:ext>
              </a:extLst>
            </p:cNvPr>
            <p:cNvSpPr/>
            <p:nvPr/>
          </p:nvSpPr>
          <p:spPr>
            <a:xfrm>
              <a:off x="4457796" y="5298584"/>
              <a:ext cx="139635" cy="21186"/>
            </a:xfrm>
            <a:custGeom>
              <a:avLst/>
              <a:gdLst/>
              <a:ahLst/>
              <a:cxnLst/>
              <a:rect l="l" t="t" r="r" b="b"/>
              <a:pathLst>
                <a:path w="8232" h="1249" extrusionOk="0">
                  <a:moveTo>
                    <a:pt x="29" y="1"/>
                  </a:moveTo>
                  <a:lnTo>
                    <a:pt x="1" y="984"/>
                  </a:lnTo>
                  <a:lnTo>
                    <a:pt x="8156" y="1249"/>
                  </a:lnTo>
                  <a:lnTo>
                    <a:pt x="8232" y="733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3776;p98">
              <a:extLst>
                <a:ext uri="{FF2B5EF4-FFF2-40B4-BE49-F238E27FC236}">
                  <a16:creationId xmlns:a16="http://schemas.microsoft.com/office/drawing/2014/main" id="{D3D8F17C-383C-AF92-8ECD-31AA554B7F8E}"/>
                </a:ext>
              </a:extLst>
            </p:cNvPr>
            <p:cNvSpPr/>
            <p:nvPr/>
          </p:nvSpPr>
          <p:spPr>
            <a:xfrm>
              <a:off x="4227513" y="5197691"/>
              <a:ext cx="244413" cy="177156"/>
            </a:xfrm>
            <a:custGeom>
              <a:avLst/>
              <a:gdLst/>
              <a:ahLst/>
              <a:cxnLst/>
              <a:rect l="l" t="t" r="r" b="b"/>
              <a:pathLst>
                <a:path w="14409" h="10444" extrusionOk="0">
                  <a:moveTo>
                    <a:pt x="12319" y="0"/>
                  </a:moveTo>
                  <a:lnTo>
                    <a:pt x="4589" y="2646"/>
                  </a:lnTo>
                  <a:lnTo>
                    <a:pt x="5973" y="6780"/>
                  </a:lnTo>
                  <a:cubicBezTo>
                    <a:pt x="5973" y="6780"/>
                    <a:pt x="1" y="10443"/>
                    <a:pt x="1609" y="10443"/>
                  </a:cubicBezTo>
                  <a:cubicBezTo>
                    <a:pt x="1622" y="10443"/>
                    <a:pt x="1636" y="10443"/>
                    <a:pt x="1650" y="10443"/>
                  </a:cubicBezTo>
                  <a:cubicBezTo>
                    <a:pt x="3237" y="10390"/>
                    <a:pt x="11842" y="7068"/>
                    <a:pt x="13935" y="6222"/>
                  </a:cubicBezTo>
                  <a:lnTo>
                    <a:pt x="14409" y="6029"/>
                  </a:lnTo>
                  <a:lnTo>
                    <a:pt x="12319" y="0"/>
                  </a:ln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Google Shape;3777;p98">
              <a:extLst>
                <a:ext uri="{FF2B5EF4-FFF2-40B4-BE49-F238E27FC236}">
                  <a16:creationId xmlns:a16="http://schemas.microsoft.com/office/drawing/2014/main" id="{5701447D-3784-C0D6-7DC9-2934DDC3BF85}"/>
                </a:ext>
              </a:extLst>
            </p:cNvPr>
            <p:cNvSpPr/>
            <p:nvPr/>
          </p:nvSpPr>
          <p:spPr>
            <a:xfrm>
              <a:off x="4244119" y="5297074"/>
              <a:ext cx="227806" cy="78146"/>
            </a:xfrm>
            <a:custGeom>
              <a:avLst/>
              <a:gdLst/>
              <a:ahLst/>
              <a:cxnLst/>
              <a:rect l="l" t="t" r="r" b="b"/>
              <a:pathLst>
                <a:path w="13430" h="4607" extrusionOk="0">
                  <a:moveTo>
                    <a:pt x="13358" y="0"/>
                  </a:moveTo>
                  <a:lnTo>
                    <a:pt x="3100" y="3615"/>
                  </a:lnTo>
                  <a:cubicBezTo>
                    <a:pt x="3100" y="3615"/>
                    <a:pt x="2609" y="2841"/>
                    <a:pt x="2171" y="2841"/>
                  </a:cubicBezTo>
                  <a:cubicBezTo>
                    <a:pt x="2138" y="2841"/>
                    <a:pt x="2106" y="2846"/>
                    <a:pt x="2074" y="2855"/>
                  </a:cubicBezTo>
                  <a:cubicBezTo>
                    <a:pt x="2074" y="2855"/>
                    <a:pt x="0" y="4310"/>
                    <a:pt x="415" y="4588"/>
                  </a:cubicBezTo>
                  <a:cubicBezTo>
                    <a:pt x="433" y="4600"/>
                    <a:pt x="468" y="4606"/>
                    <a:pt x="517" y="4606"/>
                  </a:cubicBezTo>
                  <a:cubicBezTo>
                    <a:pt x="1591" y="4606"/>
                    <a:pt x="9818" y="1770"/>
                    <a:pt x="13430" y="170"/>
                  </a:cubicBezTo>
                  <a:lnTo>
                    <a:pt x="133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Google Shape;3778;p98">
              <a:extLst>
                <a:ext uri="{FF2B5EF4-FFF2-40B4-BE49-F238E27FC236}">
                  <a16:creationId xmlns:a16="http://schemas.microsoft.com/office/drawing/2014/main" id="{153BF7BC-7521-14F7-2D84-6AC5DD9C619A}"/>
                </a:ext>
              </a:extLst>
            </p:cNvPr>
            <p:cNvSpPr/>
            <p:nvPr/>
          </p:nvSpPr>
          <p:spPr>
            <a:xfrm>
              <a:off x="4250429" y="5296684"/>
              <a:ext cx="222361" cy="76467"/>
            </a:xfrm>
            <a:custGeom>
              <a:avLst/>
              <a:gdLst/>
              <a:ahLst/>
              <a:cxnLst/>
              <a:rect l="l" t="t" r="r" b="b"/>
              <a:pathLst>
                <a:path w="13109" h="4508" extrusionOk="0">
                  <a:moveTo>
                    <a:pt x="13109" y="0"/>
                  </a:moveTo>
                  <a:lnTo>
                    <a:pt x="13002" y="23"/>
                  </a:lnTo>
                  <a:lnTo>
                    <a:pt x="12618" y="161"/>
                  </a:lnTo>
                  <a:lnTo>
                    <a:pt x="11200" y="671"/>
                  </a:lnTo>
                  <a:cubicBezTo>
                    <a:pt x="10024" y="1105"/>
                    <a:pt x="8398" y="1716"/>
                    <a:pt x="6583" y="2315"/>
                  </a:cubicBezTo>
                  <a:cubicBezTo>
                    <a:pt x="4770" y="2916"/>
                    <a:pt x="3130" y="3477"/>
                    <a:pt x="1934" y="3860"/>
                  </a:cubicBezTo>
                  <a:lnTo>
                    <a:pt x="517" y="4333"/>
                  </a:lnTo>
                  <a:lnTo>
                    <a:pt x="134" y="4456"/>
                  </a:lnTo>
                  <a:lnTo>
                    <a:pt x="1" y="4507"/>
                  </a:lnTo>
                  <a:cubicBezTo>
                    <a:pt x="48" y="4501"/>
                    <a:pt x="94" y="4491"/>
                    <a:pt x="138" y="4475"/>
                  </a:cubicBezTo>
                  <a:lnTo>
                    <a:pt x="530" y="4365"/>
                  </a:lnTo>
                  <a:lnTo>
                    <a:pt x="1948" y="3945"/>
                  </a:lnTo>
                  <a:cubicBezTo>
                    <a:pt x="3149" y="3576"/>
                    <a:pt x="4802" y="3052"/>
                    <a:pt x="6613" y="2429"/>
                  </a:cubicBezTo>
                  <a:cubicBezTo>
                    <a:pt x="8422" y="1805"/>
                    <a:pt x="10051" y="1204"/>
                    <a:pt x="11223" y="756"/>
                  </a:cubicBezTo>
                  <a:lnTo>
                    <a:pt x="12603" y="212"/>
                  </a:lnTo>
                  <a:lnTo>
                    <a:pt x="12977" y="61"/>
                  </a:lnTo>
                  <a:lnTo>
                    <a:pt x="1310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Google Shape;3779;p98">
              <a:extLst>
                <a:ext uri="{FF2B5EF4-FFF2-40B4-BE49-F238E27FC236}">
                  <a16:creationId xmlns:a16="http://schemas.microsoft.com/office/drawing/2014/main" id="{6F5AC4D9-D7EF-5284-D19A-318B9CDBB3B4}"/>
                </a:ext>
              </a:extLst>
            </p:cNvPr>
            <p:cNvSpPr/>
            <p:nvPr/>
          </p:nvSpPr>
          <p:spPr>
            <a:xfrm>
              <a:off x="4278095" y="5344603"/>
              <a:ext cx="19337" cy="16199"/>
            </a:xfrm>
            <a:custGeom>
              <a:avLst/>
              <a:gdLst/>
              <a:ahLst/>
              <a:cxnLst/>
              <a:rect l="l" t="t" r="r" b="b"/>
              <a:pathLst>
                <a:path w="1140" h="955" extrusionOk="0">
                  <a:moveTo>
                    <a:pt x="1" y="0"/>
                  </a:moveTo>
                  <a:lnTo>
                    <a:pt x="1" y="0"/>
                  </a:lnTo>
                  <a:cubicBezTo>
                    <a:pt x="238" y="97"/>
                    <a:pt x="461" y="222"/>
                    <a:pt x="667" y="374"/>
                  </a:cubicBezTo>
                  <a:cubicBezTo>
                    <a:pt x="847" y="548"/>
                    <a:pt x="1005" y="744"/>
                    <a:pt x="1139" y="954"/>
                  </a:cubicBezTo>
                  <a:cubicBezTo>
                    <a:pt x="1087" y="693"/>
                    <a:pt x="941" y="460"/>
                    <a:pt x="729" y="298"/>
                  </a:cubicBezTo>
                  <a:cubicBezTo>
                    <a:pt x="533" y="110"/>
                    <a:pt x="273" y="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" name="Google Shape;3780;p98">
              <a:extLst>
                <a:ext uri="{FF2B5EF4-FFF2-40B4-BE49-F238E27FC236}">
                  <a16:creationId xmlns:a16="http://schemas.microsoft.com/office/drawing/2014/main" id="{EF35A016-AF9A-9DEE-284D-62FEBC6DDD50}"/>
                </a:ext>
              </a:extLst>
            </p:cNvPr>
            <p:cNvSpPr/>
            <p:nvPr/>
          </p:nvSpPr>
          <p:spPr>
            <a:xfrm>
              <a:off x="4318415" y="5318990"/>
              <a:ext cx="11670" cy="8566"/>
            </a:xfrm>
            <a:custGeom>
              <a:avLst/>
              <a:gdLst/>
              <a:ahLst/>
              <a:cxnLst/>
              <a:rect l="l" t="t" r="r" b="b"/>
              <a:pathLst>
                <a:path w="688" h="505" extrusionOk="0">
                  <a:moveTo>
                    <a:pt x="22" y="1"/>
                  </a:moveTo>
                  <a:cubicBezTo>
                    <a:pt x="18" y="1"/>
                    <a:pt x="16" y="2"/>
                    <a:pt x="15" y="3"/>
                  </a:cubicBezTo>
                  <a:cubicBezTo>
                    <a:pt x="0" y="22"/>
                    <a:pt x="123" y="149"/>
                    <a:pt x="298" y="291"/>
                  </a:cubicBezTo>
                  <a:cubicBezTo>
                    <a:pt x="404" y="376"/>
                    <a:pt x="519" y="448"/>
                    <a:pt x="643" y="505"/>
                  </a:cubicBezTo>
                  <a:cubicBezTo>
                    <a:pt x="687" y="486"/>
                    <a:pt x="529" y="353"/>
                    <a:pt x="360" y="215"/>
                  </a:cubicBezTo>
                  <a:cubicBezTo>
                    <a:pt x="205" y="90"/>
                    <a:pt x="57" y="1"/>
                    <a:pt x="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" name="Google Shape;3781;p98">
              <a:extLst>
                <a:ext uri="{FF2B5EF4-FFF2-40B4-BE49-F238E27FC236}">
                  <a16:creationId xmlns:a16="http://schemas.microsoft.com/office/drawing/2014/main" id="{8693102B-8182-6D3F-F96A-95AC91F7D0E8}"/>
                </a:ext>
              </a:extLst>
            </p:cNvPr>
            <p:cNvSpPr/>
            <p:nvPr/>
          </p:nvSpPr>
          <p:spPr>
            <a:xfrm>
              <a:off x="4327168" y="5313579"/>
              <a:ext cx="10890" cy="4902"/>
            </a:xfrm>
            <a:custGeom>
              <a:avLst/>
              <a:gdLst/>
              <a:ahLst/>
              <a:cxnLst/>
              <a:rect l="l" t="t" r="r" b="b"/>
              <a:pathLst>
                <a:path w="642" h="289" extrusionOk="0">
                  <a:moveTo>
                    <a:pt x="41" y="0"/>
                  </a:moveTo>
                  <a:cubicBezTo>
                    <a:pt x="23" y="0"/>
                    <a:pt x="11" y="4"/>
                    <a:pt x="9" y="11"/>
                  </a:cubicBezTo>
                  <a:cubicBezTo>
                    <a:pt x="0" y="39"/>
                    <a:pt x="132" y="100"/>
                    <a:pt x="307" y="191"/>
                  </a:cubicBezTo>
                  <a:cubicBezTo>
                    <a:pt x="439" y="259"/>
                    <a:pt x="564" y="288"/>
                    <a:pt x="616" y="288"/>
                  </a:cubicBezTo>
                  <a:cubicBezTo>
                    <a:pt x="633" y="288"/>
                    <a:pt x="642" y="286"/>
                    <a:pt x="642" y="280"/>
                  </a:cubicBezTo>
                  <a:cubicBezTo>
                    <a:pt x="642" y="257"/>
                    <a:pt x="519" y="191"/>
                    <a:pt x="345" y="100"/>
                  </a:cubicBezTo>
                  <a:cubicBezTo>
                    <a:pt x="213" y="33"/>
                    <a:pt x="96" y="0"/>
                    <a:pt x="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" name="Google Shape;3782;p98">
              <a:extLst>
                <a:ext uri="{FF2B5EF4-FFF2-40B4-BE49-F238E27FC236}">
                  <a16:creationId xmlns:a16="http://schemas.microsoft.com/office/drawing/2014/main" id="{24E3D1B5-B265-D934-8728-5374D7A3048C}"/>
                </a:ext>
              </a:extLst>
            </p:cNvPr>
            <p:cNvSpPr/>
            <p:nvPr/>
          </p:nvSpPr>
          <p:spPr>
            <a:xfrm>
              <a:off x="4326845" y="5303639"/>
              <a:ext cx="13723" cy="4970"/>
            </a:xfrm>
            <a:custGeom>
              <a:avLst/>
              <a:gdLst/>
              <a:ahLst/>
              <a:cxnLst/>
              <a:rect l="l" t="t" r="r" b="b"/>
              <a:pathLst>
                <a:path w="809" h="293" extrusionOk="0">
                  <a:moveTo>
                    <a:pt x="808" y="1"/>
                  </a:moveTo>
                  <a:cubicBezTo>
                    <a:pt x="662" y="2"/>
                    <a:pt x="519" y="34"/>
                    <a:pt x="387" y="96"/>
                  </a:cubicBezTo>
                  <a:cubicBezTo>
                    <a:pt x="247" y="132"/>
                    <a:pt x="116" y="197"/>
                    <a:pt x="0" y="284"/>
                  </a:cubicBezTo>
                  <a:cubicBezTo>
                    <a:pt x="2" y="290"/>
                    <a:pt x="12" y="293"/>
                    <a:pt x="28" y="293"/>
                  </a:cubicBezTo>
                  <a:cubicBezTo>
                    <a:pt x="89" y="293"/>
                    <a:pt x="244" y="253"/>
                    <a:pt x="420" y="189"/>
                  </a:cubicBezTo>
                  <a:cubicBezTo>
                    <a:pt x="561" y="154"/>
                    <a:pt x="693" y="90"/>
                    <a:pt x="8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" name="Google Shape;3783;p98">
              <a:extLst>
                <a:ext uri="{FF2B5EF4-FFF2-40B4-BE49-F238E27FC236}">
                  <a16:creationId xmlns:a16="http://schemas.microsoft.com/office/drawing/2014/main" id="{DC537853-5D24-76E6-3D20-F82325BAE428}"/>
                </a:ext>
              </a:extLst>
            </p:cNvPr>
            <p:cNvSpPr/>
            <p:nvPr/>
          </p:nvSpPr>
          <p:spPr>
            <a:xfrm>
              <a:off x="4324912" y="5294106"/>
              <a:ext cx="14910" cy="6581"/>
            </a:xfrm>
            <a:custGeom>
              <a:avLst/>
              <a:gdLst/>
              <a:ahLst/>
              <a:cxnLst/>
              <a:rect l="l" t="t" r="r" b="b"/>
              <a:pathLst>
                <a:path w="879" h="388" extrusionOk="0">
                  <a:moveTo>
                    <a:pt x="878" y="0"/>
                  </a:moveTo>
                  <a:lnTo>
                    <a:pt x="878" y="0"/>
                  </a:lnTo>
                  <a:cubicBezTo>
                    <a:pt x="729" y="53"/>
                    <a:pt x="583" y="117"/>
                    <a:pt x="444" y="194"/>
                  </a:cubicBezTo>
                  <a:cubicBezTo>
                    <a:pt x="291" y="246"/>
                    <a:pt x="143" y="308"/>
                    <a:pt x="0" y="383"/>
                  </a:cubicBezTo>
                  <a:cubicBezTo>
                    <a:pt x="29" y="386"/>
                    <a:pt x="58" y="388"/>
                    <a:pt x="87" y="388"/>
                  </a:cubicBezTo>
                  <a:cubicBezTo>
                    <a:pt x="222" y="388"/>
                    <a:pt x="354" y="354"/>
                    <a:pt x="472" y="289"/>
                  </a:cubicBezTo>
                  <a:cubicBezTo>
                    <a:pt x="728" y="180"/>
                    <a:pt x="878" y="23"/>
                    <a:pt x="8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" name="Google Shape;3784;p98">
              <a:extLst>
                <a:ext uri="{FF2B5EF4-FFF2-40B4-BE49-F238E27FC236}">
                  <a16:creationId xmlns:a16="http://schemas.microsoft.com/office/drawing/2014/main" id="{49E20C88-8926-458D-145E-4683F2E55A43}"/>
                </a:ext>
              </a:extLst>
            </p:cNvPr>
            <p:cNvSpPr/>
            <p:nvPr/>
          </p:nvSpPr>
          <p:spPr>
            <a:xfrm>
              <a:off x="4293701" y="5310814"/>
              <a:ext cx="27310" cy="10822"/>
            </a:xfrm>
            <a:custGeom>
              <a:avLst/>
              <a:gdLst/>
              <a:ahLst/>
              <a:cxnLst/>
              <a:rect l="l" t="t" r="r" b="b"/>
              <a:pathLst>
                <a:path w="1610" h="638" extrusionOk="0">
                  <a:moveTo>
                    <a:pt x="744" y="86"/>
                  </a:moveTo>
                  <a:cubicBezTo>
                    <a:pt x="911" y="86"/>
                    <a:pt x="1076" y="131"/>
                    <a:pt x="1222" y="215"/>
                  </a:cubicBezTo>
                  <a:cubicBezTo>
                    <a:pt x="1315" y="275"/>
                    <a:pt x="1402" y="347"/>
                    <a:pt x="1479" y="428"/>
                  </a:cubicBezTo>
                  <a:lnTo>
                    <a:pt x="1479" y="428"/>
                  </a:lnTo>
                  <a:cubicBezTo>
                    <a:pt x="1393" y="448"/>
                    <a:pt x="1268" y="477"/>
                    <a:pt x="1112" y="503"/>
                  </a:cubicBezTo>
                  <a:cubicBezTo>
                    <a:pt x="928" y="531"/>
                    <a:pt x="741" y="545"/>
                    <a:pt x="555" y="545"/>
                  </a:cubicBezTo>
                  <a:cubicBezTo>
                    <a:pt x="547" y="545"/>
                    <a:pt x="538" y="545"/>
                    <a:pt x="529" y="545"/>
                  </a:cubicBezTo>
                  <a:cubicBezTo>
                    <a:pt x="431" y="545"/>
                    <a:pt x="335" y="538"/>
                    <a:pt x="238" y="522"/>
                  </a:cubicBezTo>
                  <a:cubicBezTo>
                    <a:pt x="124" y="498"/>
                    <a:pt x="69" y="414"/>
                    <a:pt x="124" y="328"/>
                  </a:cubicBezTo>
                  <a:cubicBezTo>
                    <a:pt x="281" y="176"/>
                    <a:pt x="488" y="89"/>
                    <a:pt x="706" y="86"/>
                  </a:cubicBezTo>
                  <a:cubicBezTo>
                    <a:pt x="719" y="86"/>
                    <a:pt x="731" y="86"/>
                    <a:pt x="744" y="86"/>
                  </a:cubicBezTo>
                  <a:close/>
                  <a:moveTo>
                    <a:pt x="725" y="1"/>
                  </a:moveTo>
                  <a:cubicBezTo>
                    <a:pt x="481" y="1"/>
                    <a:pt x="236" y="91"/>
                    <a:pt x="44" y="276"/>
                  </a:cubicBezTo>
                  <a:cubicBezTo>
                    <a:pt x="0" y="345"/>
                    <a:pt x="0" y="434"/>
                    <a:pt x="44" y="503"/>
                  </a:cubicBezTo>
                  <a:cubicBezTo>
                    <a:pt x="88" y="558"/>
                    <a:pt x="149" y="598"/>
                    <a:pt x="219" y="612"/>
                  </a:cubicBezTo>
                  <a:cubicBezTo>
                    <a:pt x="308" y="630"/>
                    <a:pt x="398" y="638"/>
                    <a:pt x="488" y="638"/>
                  </a:cubicBezTo>
                  <a:cubicBezTo>
                    <a:pt x="514" y="638"/>
                    <a:pt x="539" y="637"/>
                    <a:pt x="564" y="636"/>
                  </a:cubicBezTo>
                  <a:cubicBezTo>
                    <a:pt x="757" y="631"/>
                    <a:pt x="947" y="610"/>
                    <a:pt x="1136" y="570"/>
                  </a:cubicBezTo>
                  <a:cubicBezTo>
                    <a:pt x="1264" y="548"/>
                    <a:pt x="1388" y="509"/>
                    <a:pt x="1506" y="456"/>
                  </a:cubicBezTo>
                  <a:lnTo>
                    <a:pt x="1506" y="456"/>
                  </a:lnTo>
                  <a:cubicBezTo>
                    <a:pt x="1537" y="491"/>
                    <a:pt x="1567" y="527"/>
                    <a:pt x="1595" y="564"/>
                  </a:cubicBezTo>
                  <a:cubicBezTo>
                    <a:pt x="1599" y="560"/>
                    <a:pt x="1585" y="516"/>
                    <a:pt x="1542" y="440"/>
                  </a:cubicBezTo>
                  <a:lnTo>
                    <a:pt x="1542" y="440"/>
                  </a:lnTo>
                  <a:cubicBezTo>
                    <a:pt x="1564" y="429"/>
                    <a:pt x="1587" y="417"/>
                    <a:pt x="1609" y="405"/>
                  </a:cubicBezTo>
                  <a:cubicBezTo>
                    <a:pt x="1609" y="403"/>
                    <a:pt x="1606" y="403"/>
                    <a:pt x="1602" y="403"/>
                  </a:cubicBezTo>
                  <a:cubicBezTo>
                    <a:pt x="1590" y="403"/>
                    <a:pt x="1564" y="408"/>
                    <a:pt x="1527" y="417"/>
                  </a:cubicBezTo>
                  <a:lnTo>
                    <a:pt x="1527" y="417"/>
                  </a:lnTo>
                  <a:cubicBezTo>
                    <a:pt x="1334" y="143"/>
                    <a:pt x="1031" y="1"/>
                    <a:pt x="7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" name="Google Shape;3785;p98">
              <a:extLst>
                <a:ext uri="{FF2B5EF4-FFF2-40B4-BE49-F238E27FC236}">
                  <a16:creationId xmlns:a16="http://schemas.microsoft.com/office/drawing/2014/main" id="{91C7DD29-5415-D881-0B91-2CEFC50D9ED5}"/>
                </a:ext>
              </a:extLst>
            </p:cNvPr>
            <p:cNvSpPr/>
            <p:nvPr/>
          </p:nvSpPr>
          <p:spPr>
            <a:xfrm>
              <a:off x="4315379" y="5299619"/>
              <a:ext cx="10330" cy="19185"/>
            </a:xfrm>
            <a:custGeom>
              <a:avLst/>
              <a:gdLst/>
              <a:ahLst/>
              <a:cxnLst/>
              <a:rect l="l" t="t" r="r" b="b"/>
              <a:pathLst>
                <a:path w="609" h="1131" extrusionOk="0">
                  <a:moveTo>
                    <a:pt x="379" y="0"/>
                  </a:moveTo>
                  <a:cubicBezTo>
                    <a:pt x="372" y="0"/>
                    <a:pt x="366" y="0"/>
                    <a:pt x="359" y="1"/>
                  </a:cubicBezTo>
                  <a:cubicBezTo>
                    <a:pt x="188" y="67"/>
                    <a:pt x="64" y="217"/>
                    <a:pt x="33" y="399"/>
                  </a:cubicBezTo>
                  <a:cubicBezTo>
                    <a:pt x="1" y="533"/>
                    <a:pt x="1" y="675"/>
                    <a:pt x="33" y="809"/>
                  </a:cubicBezTo>
                  <a:cubicBezTo>
                    <a:pt x="52" y="935"/>
                    <a:pt x="116" y="1049"/>
                    <a:pt x="213" y="1131"/>
                  </a:cubicBezTo>
                  <a:cubicBezTo>
                    <a:pt x="165" y="1023"/>
                    <a:pt x="125" y="910"/>
                    <a:pt x="99" y="796"/>
                  </a:cubicBezTo>
                  <a:cubicBezTo>
                    <a:pt x="83" y="670"/>
                    <a:pt x="93" y="543"/>
                    <a:pt x="127" y="422"/>
                  </a:cubicBezTo>
                  <a:cubicBezTo>
                    <a:pt x="170" y="299"/>
                    <a:pt x="264" y="119"/>
                    <a:pt x="382" y="100"/>
                  </a:cubicBezTo>
                  <a:cubicBezTo>
                    <a:pt x="388" y="100"/>
                    <a:pt x="393" y="99"/>
                    <a:pt x="398" y="99"/>
                  </a:cubicBezTo>
                  <a:cubicBezTo>
                    <a:pt x="504" y="99"/>
                    <a:pt x="533" y="290"/>
                    <a:pt x="501" y="413"/>
                  </a:cubicBezTo>
                  <a:cubicBezTo>
                    <a:pt x="480" y="539"/>
                    <a:pt x="445" y="663"/>
                    <a:pt x="397" y="781"/>
                  </a:cubicBezTo>
                  <a:cubicBezTo>
                    <a:pt x="312" y="989"/>
                    <a:pt x="245" y="1112"/>
                    <a:pt x="245" y="1112"/>
                  </a:cubicBezTo>
                  <a:cubicBezTo>
                    <a:pt x="340" y="1030"/>
                    <a:pt x="413" y="926"/>
                    <a:pt x="458" y="809"/>
                  </a:cubicBezTo>
                  <a:cubicBezTo>
                    <a:pt x="520" y="691"/>
                    <a:pt x="565" y="564"/>
                    <a:pt x="590" y="432"/>
                  </a:cubicBezTo>
                  <a:cubicBezTo>
                    <a:pt x="609" y="349"/>
                    <a:pt x="609" y="263"/>
                    <a:pt x="590" y="181"/>
                  </a:cubicBezTo>
                  <a:cubicBezTo>
                    <a:pt x="575" y="76"/>
                    <a:pt x="483" y="0"/>
                    <a:pt x="3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" name="Google Shape;3786;p98">
              <a:extLst>
                <a:ext uri="{FF2B5EF4-FFF2-40B4-BE49-F238E27FC236}">
                  <a16:creationId xmlns:a16="http://schemas.microsoft.com/office/drawing/2014/main" id="{5D31F85D-DBDF-7E33-3DC8-5F99BE90A0C9}"/>
                </a:ext>
              </a:extLst>
            </p:cNvPr>
            <p:cNvSpPr/>
            <p:nvPr/>
          </p:nvSpPr>
          <p:spPr>
            <a:xfrm>
              <a:off x="4421801" y="5261334"/>
              <a:ext cx="36011" cy="53160"/>
            </a:xfrm>
            <a:custGeom>
              <a:avLst/>
              <a:gdLst/>
              <a:ahLst/>
              <a:cxnLst/>
              <a:rect l="l" t="t" r="r" b="b"/>
              <a:pathLst>
                <a:path w="2123" h="3134" extrusionOk="0">
                  <a:moveTo>
                    <a:pt x="2123" y="0"/>
                  </a:moveTo>
                  <a:cubicBezTo>
                    <a:pt x="2066" y="3"/>
                    <a:pt x="2010" y="15"/>
                    <a:pt x="1958" y="34"/>
                  </a:cubicBezTo>
                  <a:cubicBezTo>
                    <a:pt x="1810" y="63"/>
                    <a:pt x="1666" y="107"/>
                    <a:pt x="1527" y="165"/>
                  </a:cubicBezTo>
                  <a:cubicBezTo>
                    <a:pt x="1069" y="364"/>
                    <a:pt x="678" y="693"/>
                    <a:pt x="403" y="1111"/>
                  </a:cubicBezTo>
                  <a:cubicBezTo>
                    <a:pt x="137" y="1535"/>
                    <a:pt x="1" y="2027"/>
                    <a:pt x="16" y="2528"/>
                  </a:cubicBezTo>
                  <a:cubicBezTo>
                    <a:pt x="20" y="2679"/>
                    <a:pt x="40" y="2829"/>
                    <a:pt x="77" y="2977"/>
                  </a:cubicBezTo>
                  <a:cubicBezTo>
                    <a:pt x="86" y="3031"/>
                    <a:pt x="103" y="3084"/>
                    <a:pt x="130" y="3133"/>
                  </a:cubicBezTo>
                  <a:cubicBezTo>
                    <a:pt x="147" y="3128"/>
                    <a:pt x="86" y="2901"/>
                    <a:pt x="86" y="2528"/>
                  </a:cubicBezTo>
                  <a:cubicBezTo>
                    <a:pt x="94" y="2045"/>
                    <a:pt x="233" y="1573"/>
                    <a:pt x="488" y="1162"/>
                  </a:cubicBezTo>
                  <a:cubicBezTo>
                    <a:pt x="751" y="754"/>
                    <a:pt x="1120" y="428"/>
                    <a:pt x="1556" y="218"/>
                  </a:cubicBezTo>
                  <a:cubicBezTo>
                    <a:pt x="1891" y="57"/>
                    <a:pt x="2123" y="0"/>
                    <a:pt x="21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" name="Google Shape;3787;p98">
              <a:extLst>
                <a:ext uri="{FF2B5EF4-FFF2-40B4-BE49-F238E27FC236}">
                  <a16:creationId xmlns:a16="http://schemas.microsoft.com/office/drawing/2014/main" id="{3208A100-061B-7FC4-B813-62E92C6CB2E0}"/>
                </a:ext>
              </a:extLst>
            </p:cNvPr>
            <p:cNvSpPr/>
            <p:nvPr/>
          </p:nvSpPr>
          <p:spPr>
            <a:xfrm>
              <a:off x="4425499" y="5211482"/>
              <a:ext cx="19151" cy="53635"/>
            </a:xfrm>
            <a:custGeom>
              <a:avLst/>
              <a:gdLst/>
              <a:ahLst/>
              <a:cxnLst/>
              <a:rect l="l" t="t" r="r" b="b"/>
              <a:pathLst>
                <a:path w="1129" h="3162" extrusionOk="0">
                  <a:moveTo>
                    <a:pt x="1" y="0"/>
                  </a:moveTo>
                  <a:lnTo>
                    <a:pt x="1" y="0"/>
                  </a:lnTo>
                  <a:cubicBezTo>
                    <a:pt x="141" y="542"/>
                    <a:pt x="312" y="1074"/>
                    <a:pt x="515" y="1597"/>
                  </a:cubicBezTo>
                  <a:cubicBezTo>
                    <a:pt x="686" y="2131"/>
                    <a:pt x="892" y="2653"/>
                    <a:pt x="1129" y="3161"/>
                  </a:cubicBezTo>
                  <a:cubicBezTo>
                    <a:pt x="986" y="2619"/>
                    <a:pt x="812" y="2086"/>
                    <a:pt x="610" y="1564"/>
                  </a:cubicBezTo>
                  <a:cubicBezTo>
                    <a:pt x="436" y="1032"/>
                    <a:pt x="233" y="509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" name="Google Shape;3788;p98">
              <a:extLst>
                <a:ext uri="{FF2B5EF4-FFF2-40B4-BE49-F238E27FC236}">
                  <a16:creationId xmlns:a16="http://schemas.microsoft.com/office/drawing/2014/main" id="{82334D83-2F73-1481-B728-288F6692C4CD}"/>
                </a:ext>
              </a:extLst>
            </p:cNvPr>
            <p:cNvSpPr/>
            <p:nvPr/>
          </p:nvSpPr>
          <p:spPr>
            <a:xfrm>
              <a:off x="4364994" y="5308015"/>
              <a:ext cx="38166" cy="13519"/>
            </a:xfrm>
            <a:custGeom>
              <a:avLst/>
              <a:gdLst/>
              <a:ahLst/>
              <a:cxnLst/>
              <a:rect l="l" t="t" r="r" b="b"/>
              <a:pathLst>
                <a:path w="2250" h="797" extrusionOk="0">
                  <a:moveTo>
                    <a:pt x="2242" y="0"/>
                  </a:moveTo>
                  <a:cubicBezTo>
                    <a:pt x="2179" y="0"/>
                    <a:pt x="1710" y="205"/>
                    <a:pt x="1129" y="409"/>
                  </a:cubicBezTo>
                  <a:cubicBezTo>
                    <a:pt x="510" y="627"/>
                    <a:pt x="0" y="769"/>
                    <a:pt x="0" y="796"/>
                  </a:cubicBezTo>
                  <a:cubicBezTo>
                    <a:pt x="399" y="751"/>
                    <a:pt x="791" y="652"/>
                    <a:pt x="1162" y="498"/>
                  </a:cubicBezTo>
                  <a:cubicBezTo>
                    <a:pt x="1545" y="383"/>
                    <a:pt x="1910" y="216"/>
                    <a:pt x="2249" y="3"/>
                  </a:cubicBezTo>
                  <a:cubicBezTo>
                    <a:pt x="2249" y="1"/>
                    <a:pt x="2246" y="0"/>
                    <a:pt x="22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" name="Google Shape;3789;p98">
              <a:extLst>
                <a:ext uri="{FF2B5EF4-FFF2-40B4-BE49-F238E27FC236}">
                  <a16:creationId xmlns:a16="http://schemas.microsoft.com/office/drawing/2014/main" id="{0A309792-3246-D2C7-5387-CAABD204140D}"/>
                </a:ext>
              </a:extLst>
            </p:cNvPr>
            <p:cNvSpPr/>
            <p:nvPr/>
          </p:nvSpPr>
          <p:spPr>
            <a:xfrm>
              <a:off x="4426941" y="5299212"/>
              <a:ext cx="1917" cy="8651"/>
            </a:xfrm>
            <a:custGeom>
              <a:avLst/>
              <a:gdLst/>
              <a:ahLst/>
              <a:cxnLst/>
              <a:rect l="l" t="t" r="r" b="b"/>
              <a:pathLst>
                <a:path w="113" h="510" extrusionOk="0">
                  <a:moveTo>
                    <a:pt x="108" y="0"/>
                  </a:moveTo>
                  <a:cubicBezTo>
                    <a:pt x="82" y="0"/>
                    <a:pt x="27" y="97"/>
                    <a:pt x="15" y="243"/>
                  </a:cubicBezTo>
                  <a:cubicBezTo>
                    <a:pt x="1" y="394"/>
                    <a:pt x="54" y="509"/>
                    <a:pt x="82" y="509"/>
                  </a:cubicBezTo>
                  <a:cubicBezTo>
                    <a:pt x="83" y="509"/>
                    <a:pt x="84" y="509"/>
                    <a:pt x="85" y="509"/>
                  </a:cubicBezTo>
                  <a:cubicBezTo>
                    <a:pt x="113" y="499"/>
                    <a:pt x="113" y="385"/>
                    <a:pt x="113" y="253"/>
                  </a:cubicBezTo>
                  <a:lnTo>
                    <a:pt x="113" y="2"/>
                  </a:lnTo>
                  <a:cubicBezTo>
                    <a:pt x="112" y="1"/>
                    <a:pt x="110" y="0"/>
                    <a:pt x="1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" name="Google Shape;3790;p98">
              <a:extLst>
                <a:ext uri="{FF2B5EF4-FFF2-40B4-BE49-F238E27FC236}">
                  <a16:creationId xmlns:a16="http://schemas.microsoft.com/office/drawing/2014/main" id="{1A8F0F2B-500C-C9E6-B18E-DFB0DDC89062}"/>
                </a:ext>
              </a:extLst>
            </p:cNvPr>
            <p:cNvSpPr/>
            <p:nvPr/>
          </p:nvSpPr>
          <p:spPr>
            <a:xfrm>
              <a:off x="4430639" y="5283810"/>
              <a:ext cx="4003" cy="6717"/>
            </a:xfrm>
            <a:custGeom>
              <a:avLst/>
              <a:gdLst/>
              <a:ahLst/>
              <a:cxnLst/>
              <a:rect l="l" t="t" r="r" b="b"/>
              <a:pathLst>
                <a:path w="236" h="396" extrusionOk="0">
                  <a:moveTo>
                    <a:pt x="211" y="1"/>
                  </a:moveTo>
                  <a:cubicBezTo>
                    <a:pt x="200" y="1"/>
                    <a:pt x="124" y="77"/>
                    <a:pt x="75" y="177"/>
                  </a:cubicBezTo>
                  <a:cubicBezTo>
                    <a:pt x="24" y="286"/>
                    <a:pt x="0" y="385"/>
                    <a:pt x="24" y="395"/>
                  </a:cubicBezTo>
                  <a:cubicBezTo>
                    <a:pt x="25" y="396"/>
                    <a:pt x="26" y="396"/>
                    <a:pt x="28" y="396"/>
                  </a:cubicBezTo>
                  <a:cubicBezTo>
                    <a:pt x="53" y="396"/>
                    <a:pt x="111" y="322"/>
                    <a:pt x="161" y="220"/>
                  </a:cubicBezTo>
                  <a:cubicBezTo>
                    <a:pt x="212" y="112"/>
                    <a:pt x="236" y="2"/>
                    <a:pt x="212" y="2"/>
                  </a:cubicBezTo>
                  <a:cubicBezTo>
                    <a:pt x="212" y="1"/>
                    <a:pt x="212" y="1"/>
                    <a:pt x="2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Google Shape;3791;p98">
              <a:extLst>
                <a:ext uri="{FF2B5EF4-FFF2-40B4-BE49-F238E27FC236}">
                  <a16:creationId xmlns:a16="http://schemas.microsoft.com/office/drawing/2014/main" id="{5906AC6D-5C5D-2022-D251-2491186E2A04}"/>
                </a:ext>
              </a:extLst>
            </p:cNvPr>
            <p:cNvSpPr/>
            <p:nvPr/>
          </p:nvSpPr>
          <p:spPr>
            <a:xfrm>
              <a:off x="4439442" y="5273293"/>
              <a:ext cx="6904" cy="5360"/>
            </a:xfrm>
            <a:custGeom>
              <a:avLst/>
              <a:gdLst/>
              <a:ahLst/>
              <a:cxnLst/>
              <a:rect l="l" t="t" r="r" b="b"/>
              <a:pathLst>
                <a:path w="407" h="316" extrusionOk="0">
                  <a:moveTo>
                    <a:pt x="356" y="0"/>
                  </a:moveTo>
                  <a:cubicBezTo>
                    <a:pt x="305" y="0"/>
                    <a:pt x="223" y="21"/>
                    <a:pt x="146" y="80"/>
                  </a:cubicBezTo>
                  <a:cubicBezTo>
                    <a:pt x="23" y="173"/>
                    <a:pt x="0" y="306"/>
                    <a:pt x="23" y="315"/>
                  </a:cubicBezTo>
                  <a:cubicBezTo>
                    <a:pt x="25" y="316"/>
                    <a:pt x="26" y="316"/>
                    <a:pt x="28" y="316"/>
                  </a:cubicBezTo>
                  <a:cubicBezTo>
                    <a:pt x="55" y="316"/>
                    <a:pt x="115" y="235"/>
                    <a:pt x="209" y="160"/>
                  </a:cubicBezTo>
                  <a:cubicBezTo>
                    <a:pt x="307" y="80"/>
                    <a:pt x="406" y="46"/>
                    <a:pt x="406" y="18"/>
                  </a:cubicBezTo>
                  <a:cubicBezTo>
                    <a:pt x="406" y="7"/>
                    <a:pt x="387" y="0"/>
                    <a:pt x="3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" name="Google Shape;3792;p98">
              <a:extLst>
                <a:ext uri="{FF2B5EF4-FFF2-40B4-BE49-F238E27FC236}">
                  <a16:creationId xmlns:a16="http://schemas.microsoft.com/office/drawing/2014/main" id="{CB31F4F9-38DD-5F83-6C0E-C44A95F78C77}"/>
                </a:ext>
              </a:extLst>
            </p:cNvPr>
            <p:cNvSpPr/>
            <p:nvPr/>
          </p:nvSpPr>
          <p:spPr>
            <a:xfrm>
              <a:off x="4451706" y="5267458"/>
              <a:ext cx="3613" cy="3189"/>
            </a:xfrm>
            <a:custGeom>
              <a:avLst/>
              <a:gdLst/>
              <a:ahLst/>
              <a:cxnLst/>
              <a:rect l="l" t="t" r="r" b="b"/>
              <a:pathLst>
                <a:path w="213" h="188" extrusionOk="0">
                  <a:moveTo>
                    <a:pt x="192" y="0"/>
                  </a:moveTo>
                  <a:cubicBezTo>
                    <a:pt x="168" y="0"/>
                    <a:pt x="130" y="19"/>
                    <a:pt x="81" y="54"/>
                  </a:cubicBezTo>
                  <a:cubicBezTo>
                    <a:pt x="14" y="102"/>
                    <a:pt x="0" y="153"/>
                    <a:pt x="14" y="178"/>
                  </a:cubicBezTo>
                  <a:cubicBezTo>
                    <a:pt x="18" y="185"/>
                    <a:pt x="24" y="187"/>
                    <a:pt x="33" y="187"/>
                  </a:cubicBezTo>
                  <a:cubicBezTo>
                    <a:pt x="57" y="187"/>
                    <a:pt x="98" y="165"/>
                    <a:pt x="147" y="130"/>
                  </a:cubicBezTo>
                  <a:cubicBezTo>
                    <a:pt x="212" y="83"/>
                    <a:pt x="212" y="31"/>
                    <a:pt x="212" y="7"/>
                  </a:cubicBezTo>
                  <a:cubicBezTo>
                    <a:pt x="207" y="2"/>
                    <a:pt x="201" y="0"/>
                    <a:pt x="1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" name="Google Shape;3793;p98">
              <a:extLst>
                <a:ext uri="{FF2B5EF4-FFF2-40B4-BE49-F238E27FC236}">
                  <a16:creationId xmlns:a16="http://schemas.microsoft.com/office/drawing/2014/main" id="{8D012A6E-005A-C257-A23E-F443ADF92180}"/>
                </a:ext>
              </a:extLst>
            </p:cNvPr>
            <p:cNvSpPr/>
            <p:nvPr/>
          </p:nvSpPr>
          <p:spPr>
            <a:xfrm>
              <a:off x="4319518" y="5249223"/>
              <a:ext cx="136836" cy="51396"/>
            </a:xfrm>
            <a:custGeom>
              <a:avLst/>
              <a:gdLst/>
              <a:ahLst/>
              <a:cxnLst/>
              <a:rect l="l" t="t" r="r" b="b"/>
              <a:pathLst>
                <a:path w="8067" h="3030" extrusionOk="0">
                  <a:moveTo>
                    <a:pt x="7963" y="1"/>
                  </a:moveTo>
                  <a:lnTo>
                    <a:pt x="1" y="2094"/>
                  </a:lnTo>
                  <a:lnTo>
                    <a:pt x="309" y="3029"/>
                  </a:lnTo>
                  <a:lnTo>
                    <a:pt x="8067" y="511"/>
                  </a:lnTo>
                  <a:lnTo>
                    <a:pt x="796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" name="Google Shape;3794;p98">
              <a:extLst>
                <a:ext uri="{FF2B5EF4-FFF2-40B4-BE49-F238E27FC236}">
                  <a16:creationId xmlns:a16="http://schemas.microsoft.com/office/drawing/2014/main" id="{C61FC519-8D1F-64C5-8D62-7CDC19374E12}"/>
                </a:ext>
              </a:extLst>
            </p:cNvPr>
            <p:cNvSpPr/>
            <p:nvPr/>
          </p:nvSpPr>
          <p:spPr>
            <a:xfrm>
              <a:off x="4412438" y="4966204"/>
              <a:ext cx="3935" cy="338181"/>
            </a:xfrm>
            <a:custGeom>
              <a:avLst/>
              <a:gdLst/>
              <a:ahLst/>
              <a:cxnLst/>
              <a:rect l="l" t="t" r="r" b="b"/>
              <a:pathLst>
                <a:path w="232" h="19937" extrusionOk="0">
                  <a:moveTo>
                    <a:pt x="147" y="0"/>
                  </a:moveTo>
                  <a:cubicBezTo>
                    <a:pt x="107" y="261"/>
                    <a:pt x="93" y="524"/>
                    <a:pt x="100" y="785"/>
                  </a:cubicBezTo>
                  <a:cubicBezTo>
                    <a:pt x="100" y="1324"/>
                    <a:pt x="71" y="2046"/>
                    <a:pt x="56" y="2922"/>
                  </a:cubicBezTo>
                  <a:cubicBezTo>
                    <a:pt x="28" y="4725"/>
                    <a:pt x="9" y="7216"/>
                    <a:pt x="5" y="9970"/>
                  </a:cubicBezTo>
                  <a:cubicBezTo>
                    <a:pt x="1" y="12725"/>
                    <a:pt x="5" y="15216"/>
                    <a:pt x="5" y="17021"/>
                  </a:cubicBezTo>
                  <a:lnTo>
                    <a:pt x="39" y="19157"/>
                  </a:lnTo>
                  <a:cubicBezTo>
                    <a:pt x="28" y="19417"/>
                    <a:pt x="43" y="19679"/>
                    <a:pt x="81" y="19936"/>
                  </a:cubicBezTo>
                  <a:cubicBezTo>
                    <a:pt x="113" y="19676"/>
                    <a:pt x="129" y="19414"/>
                    <a:pt x="128" y="19151"/>
                  </a:cubicBezTo>
                  <a:cubicBezTo>
                    <a:pt x="128" y="18614"/>
                    <a:pt x="128" y="17890"/>
                    <a:pt x="170" y="17016"/>
                  </a:cubicBezTo>
                  <a:cubicBezTo>
                    <a:pt x="193" y="15211"/>
                    <a:pt x="212" y="12721"/>
                    <a:pt x="223" y="9966"/>
                  </a:cubicBezTo>
                  <a:cubicBezTo>
                    <a:pt x="231" y="7211"/>
                    <a:pt x="223" y="4725"/>
                    <a:pt x="223" y="2922"/>
                  </a:cubicBezTo>
                  <a:cubicBezTo>
                    <a:pt x="223" y="2046"/>
                    <a:pt x="223" y="1324"/>
                    <a:pt x="193" y="785"/>
                  </a:cubicBezTo>
                  <a:cubicBezTo>
                    <a:pt x="196" y="524"/>
                    <a:pt x="180" y="261"/>
                    <a:pt x="14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3795;p98">
              <a:extLst>
                <a:ext uri="{FF2B5EF4-FFF2-40B4-BE49-F238E27FC236}">
                  <a16:creationId xmlns:a16="http://schemas.microsoft.com/office/drawing/2014/main" id="{A04537E9-6D8B-7760-CB88-13F8643C8560}"/>
                </a:ext>
              </a:extLst>
            </p:cNvPr>
            <p:cNvSpPr/>
            <p:nvPr/>
          </p:nvSpPr>
          <p:spPr>
            <a:xfrm>
              <a:off x="4511499" y="3962075"/>
              <a:ext cx="129441" cy="89494"/>
            </a:xfrm>
            <a:custGeom>
              <a:avLst/>
              <a:gdLst/>
              <a:ahLst/>
              <a:cxnLst/>
              <a:rect l="l" t="t" r="r" b="b"/>
              <a:pathLst>
                <a:path w="7631" h="5276" extrusionOk="0">
                  <a:moveTo>
                    <a:pt x="24" y="1"/>
                  </a:moveTo>
                  <a:cubicBezTo>
                    <a:pt x="0" y="140"/>
                    <a:pt x="0" y="280"/>
                    <a:pt x="24" y="417"/>
                  </a:cubicBezTo>
                  <a:cubicBezTo>
                    <a:pt x="57" y="797"/>
                    <a:pt x="136" y="1172"/>
                    <a:pt x="261" y="1533"/>
                  </a:cubicBezTo>
                  <a:cubicBezTo>
                    <a:pt x="998" y="3789"/>
                    <a:pt x="3100" y="5276"/>
                    <a:pt x="5419" y="5276"/>
                  </a:cubicBezTo>
                  <a:cubicBezTo>
                    <a:pt x="5669" y="5276"/>
                    <a:pt x="5922" y="5258"/>
                    <a:pt x="6177" y="5223"/>
                  </a:cubicBezTo>
                  <a:cubicBezTo>
                    <a:pt x="6545" y="5177"/>
                    <a:pt x="6907" y="5091"/>
                    <a:pt x="7258" y="4967"/>
                  </a:cubicBezTo>
                  <a:cubicBezTo>
                    <a:pt x="7393" y="4926"/>
                    <a:pt x="7518" y="4862"/>
                    <a:pt x="7631" y="4778"/>
                  </a:cubicBezTo>
                  <a:lnTo>
                    <a:pt x="7631" y="4778"/>
                  </a:lnTo>
                  <a:cubicBezTo>
                    <a:pt x="7140" y="4914"/>
                    <a:pt x="6638" y="5017"/>
                    <a:pt x="6133" y="5085"/>
                  </a:cubicBezTo>
                  <a:cubicBezTo>
                    <a:pt x="5937" y="5106"/>
                    <a:pt x="5742" y="5116"/>
                    <a:pt x="5549" y="5116"/>
                  </a:cubicBezTo>
                  <a:cubicBezTo>
                    <a:pt x="3261" y="5116"/>
                    <a:pt x="1184" y="3687"/>
                    <a:pt x="388" y="1499"/>
                  </a:cubicBezTo>
                  <a:cubicBezTo>
                    <a:pt x="231" y="1009"/>
                    <a:pt x="109" y="508"/>
                    <a:pt x="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" name="Google Shape;3796;p98">
              <a:extLst>
                <a:ext uri="{FF2B5EF4-FFF2-40B4-BE49-F238E27FC236}">
                  <a16:creationId xmlns:a16="http://schemas.microsoft.com/office/drawing/2014/main" id="{C0ECE101-DCC5-0743-D74D-A5B9359C5E1D}"/>
                </a:ext>
              </a:extLst>
            </p:cNvPr>
            <p:cNvSpPr/>
            <p:nvPr/>
          </p:nvSpPr>
          <p:spPr>
            <a:xfrm>
              <a:off x="4576330" y="3270174"/>
              <a:ext cx="221310" cy="301848"/>
            </a:xfrm>
            <a:custGeom>
              <a:avLst/>
              <a:gdLst/>
              <a:ahLst/>
              <a:cxnLst/>
              <a:rect l="l" t="t" r="r" b="b"/>
              <a:pathLst>
                <a:path w="13047" h="17795" extrusionOk="0">
                  <a:moveTo>
                    <a:pt x="5368" y="0"/>
                  </a:moveTo>
                  <a:lnTo>
                    <a:pt x="0" y="13665"/>
                  </a:lnTo>
                  <a:lnTo>
                    <a:pt x="9579" y="17795"/>
                  </a:lnTo>
                  <a:cubicBezTo>
                    <a:pt x="9579" y="17795"/>
                    <a:pt x="13047" y="3344"/>
                    <a:pt x="5368" y="0"/>
                  </a:cubicBezTo>
                  <a:close/>
                </a:path>
              </a:pathLst>
            </a:custGeom>
            <a:solidFill>
              <a:srgbClr val="FF9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" name="Google Shape;3797;p98">
              <a:extLst>
                <a:ext uri="{FF2B5EF4-FFF2-40B4-BE49-F238E27FC236}">
                  <a16:creationId xmlns:a16="http://schemas.microsoft.com/office/drawing/2014/main" id="{7BBD9A4C-33D5-33B9-703F-F514BD908F9D}"/>
                </a:ext>
              </a:extLst>
            </p:cNvPr>
            <p:cNvSpPr/>
            <p:nvPr/>
          </p:nvSpPr>
          <p:spPr>
            <a:xfrm>
              <a:off x="4552667" y="3275653"/>
              <a:ext cx="186146" cy="296369"/>
            </a:xfrm>
            <a:custGeom>
              <a:avLst/>
              <a:gdLst/>
              <a:ahLst/>
              <a:cxnLst/>
              <a:rect l="l" t="t" r="r" b="b"/>
              <a:pathLst>
                <a:path w="10974" h="17472" extrusionOk="0">
                  <a:moveTo>
                    <a:pt x="7399" y="1"/>
                  </a:moveTo>
                  <a:cubicBezTo>
                    <a:pt x="7352" y="1"/>
                    <a:pt x="7305" y="4"/>
                    <a:pt x="7259" y="12"/>
                  </a:cubicBezTo>
                  <a:cubicBezTo>
                    <a:pt x="6991" y="28"/>
                    <a:pt x="6725" y="79"/>
                    <a:pt x="6471" y="164"/>
                  </a:cubicBezTo>
                  <a:cubicBezTo>
                    <a:pt x="5527" y="501"/>
                    <a:pt x="4721" y="1142"/>
                    <a:pt x="4178" y="1983"/>
                  </a:cubicBezTo>
                  <a:cubicBezTo>
                    <a:pt x="3795" y="2549"/>
                    <a:pt x="3478" y="3158"/>
                    <a:pt x="3234" y="3797"/>
                  </a:cubicBezTo>
                  <a:cubicBezTo>
                    <a:pt x="2959" y="4478"/>
                    <a:pt x="2732" y="5223"/>
                    <a:pt x="2449" y="5989"/>
                  </a:cubicBezTo>
                  <a:cubicBezTo>
                    <a:pt x="1901" y="7534"/>
                    <a:pt x="1296" y="9226"/>
                    <a:pt x="663" y="11008"/>
                  </a:cubicBezTo>
                  <a:cubicBezTo>
                    <a:pt x="450" y="11613"/>
                    <a:pt x="238" y="12208"/>
                    <a:pt x="39" y="12775"/>
                  </a:cubicBezTo>
                  <a:lnTo>
                    <a:pt x="1" y="12883"/>
                  </a:lnTo>
                  <a:lnTo>
                    <a:pt x="105" y="12925"/>
                  </a:lnTo>
                  <a:lnTo>
                    <a:pt x="7821" y="16209"/>
                  </a:lnTo>
                  <a:lnTo>
                    <a:pt x="10123" y="17155"/>
                  </a:lnTo>
                  <a:lnTo>
                    <a:pt x="10751" y="17400"/>
                  </a:lnTo>
                  <a:cubicBezTo>
                    <a:pt x="10823" y="17431"/>
                    <a:pt x="10898" y="17456"/>
                    <a:pt x="10974" y="17472"/>
                  </a:cubicBezTo>
                  <a:cubicBezTo>
                    <a:pt x="10974" y="17462"/>
                    <a:pt x="10912" y="17424"/>
                    <a:pt x="10779" y="17339"/>
                  </a:cubicBezTo>
                  <a:lnTo>
                    <a:pt x="10174" y="17051"/>
                  </a:lnTo>
                  <a:lnTo>
                    <a:pt x="7897" y="16035"/>
                  </a:lnTo>
                  <a:lnTo>
                    <a:pt x="299" y="12731"/>
                  </a:lnTo>
                  <a:lnTo>
                    <a:pt x="299" y="12731"/>
                  </a:lnTo>
                  <a:cubicBezTo>
                    <a:pt x="490" y="12195"/>
                    <a:pt x="685" y="11631"/>
                    <a:pt x="890" y="11063"/>
                  </a:cubicBezTo>
                  <a:lnTo>
                    <a:pt x="2652" y="6042"/>
                  </a:lnTo>
                  <a:cubicBezTo>
                    <a:pt x="2940" y="5272"/>
                    <a:pt x="3153" y="4525"/>
                    <a:pt x="3413" y="3854"/>
                  </a:cubicBezTo>
                  <a:cubicBezTo>
                    <a:pt x="3649" y="3224"/>
                    <a:pt x="3954" y="2623"/>
                    <a:pt x="4325" y="2064"/>
                  </a:cubicBezTo>
                  <a:cubicBezTo>
                    <a:pt x="4840" y="1241"/>
                    <a:pt x="5603" y="602"/>
                    <a:pt x="6503" y="240"/>
                  </a:cubicBezTo>
                  <a:cubicBezTo>
                    <a:pt x="6839" y="126"/>
                    <a:pt x="7185" y="50"/>
                    <a:pt x="7538" y="12"/>
                  </a:cubicBezTo>
                  <a:cubicBezTo>
                    <a:pt x="7492" y="4"/>
                    <a:pt x="7445" y="1"/>
                    <a:pt x="73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" name="Google Shape;3798;p98">
              <a:extLst>
                <a:ext uri="{FF2B5EF4-FFF2-40B4-BE49-F238E27FC236}">
                  <a16:creationId xmlns:a16="http://schemas.microsoft.com/office/drawing/2014/main" id="{B7D9C1A7-1632-304E-BF93-C146CDC68F43}"/>
                </a:ext>
              </a:extLst>
            </p:cNvPr>
            <p:cNvSpPr/>
            <p:nvPr/>
          </p:nvSpPr>
          <p:spPr>
            <a:xfrm>
              <a:off x="1781029" y="5313731"/>
              <a:ext cx="223803" cy="51261"/>
            </a:xfrm>
            <a:custGeom>
              <a:avLst/>
              <a:gdLst/>
              <a:ahLst/>
              <a:cxnLst/>
              <a:rect l="l" t="t" r="r" b="b"/>
              <a:pathLst>
                <a:path w="13194" h="3022" extrusionOk="0">
                  <a:moveTo>
                    <a:pt x="34" y="1"/>
                  </a:moveTo>
                  <a:lnTo>
                    <a:pt x="1" y="2704"/>
                  </a:lnTo>
                  <a:lnTo>
                    <a:pt x="441" y="2738"/>
                  </a:lnTo>
                  <a:cubicBezTo>
                    <a:pt x="1769" y="2821"/>
                    <a:pt x="5879" y="3022"/>
                    <a:pt x="8797" y="3022"/>
                  </a:cubicBezTo>
                  <a:cubicBezTo>
                    <a:pt x="10183" y="3022"/>
                    <a:pt x="11301" y="2977"/>
                    <a:pt x="11723" y="2852"/>
                  </a:cubicBezTo>
                  <a:cubicBezTo>
                    <a:pt x="13193" y="2421"/>
                    <a:pt x="7174" y="1008"/>
                    <a:pt x="7174" y="1008"/>
                  </a:cubicBezTo>
                  <a:lnTo>
                    <a:pt x="7174" y="356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" name="Google Shape;3799;p98">
              <a:extLst>
                <a:ext uri="{FF2B5EF4-FFF2-40B4-BE49-F238E27FC236}">
                  <a16:creationId xmlns:a16="http://schemas.microsoft.com/office/drawing/2014/main" id="{C95668CC-75F9-B71E-214F-FACC7748507E}"/>
                </a:ext>
              </a:extLst>
            </p:cNvPr>
            <p:cNvSpPr/>
            <p:nvPr/>
          </p:nvSpPr>
          <p:spPr>
            <a:xfrm>
              <a:off x="1781605" y="5324079"/>
              <a:ext cx="43203" cy="34960"/>
            </a:xfrm>
            <a:custGeom>
              <a:avLst/>
              <a:gdLst/>
              <a:ahLst/>
              <a:cxnLst/>
              <a:rect l="l" t="t" r="r" b="b"/>
              <a:pathLst>
                <a:path w="2547" h="2061" extrusionOk="0">
                  <a:moveTo>
                    <a:pt x="155" y="1"/>
                  </a:moveTo>
                  <a:cubicBezTo>
                    <a:pt x="103" y="1"/>
                    <a:pt x="52" y="2"/>
                    <a:pt x="0" y="6"/>
                  </a:cubicBezTo>
                  <a:lnTo>
                    <a:pt x="0" y="1991"/>
                  </a:lnTo>
                  <a:lnTo>
                    <a:pt x="2546" y="2061"/>
                  </a:lnTo>
                  <a:cubicBezTo>
                    <a:pt x="2448" y="1460"/>
                    <a:pt x="2130" y="918"/>
                    <a:pt x="1653" y="539"/>
                  </a:cubicBezTo>
                  <a:cubicBezTo>
                    <a:pt x="1230" y="191"/>
                    <a:pt x="699" y="1"/>
                    <a:pt x="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" name="Google Shape;3800;p98">
              <a:extLst>
                <a:ext uri="{FF2B5EF4-FFF2-40B4-BE49-F238E27FC236}">
                  <a16:creationId xmlns:a16="http://schemas.microsoft.com/office/drawing/2014/main" id="{BB21E8E5-7B51-7996-A258-E5741FD9C3CE}"/>
                </a:ext>
              </a:extLst>
            </p:cNvPr>
            <p:cNvSpPr/>
            <p:nvPr/>
          </p:nvSpPr>
          <p:spPr>
            <a:xfrm>
              <a:off x="1781113" y="5344281"/>
              <a:ext cx="207282" cy="20440"/>
            </a:xfrm>
            <a:custGeom>
              <a:avLst/>
              <a:gdLst/>
              <a:ahLst/>
              <a:cxnLst/>
              <a:rect l="l" t="t" r="r" b="b"/>
              <a:pathLst>
                <a:path w="12220" h="1205" extrusionOk="0">
                  <a:moveTo>
                    <a:pt x="10108" y="0"/>
                  </a:moveTo>
                  <a:cubicBezTo>
                    <a:pt x="9695" y="29"/>
                    <a:pt x="9450" y="912"/>
                    <a:pt x="9450" y="912"/>
                  </a:cubicBezTo>
                  <a:lnTo>
                    <a:pt x="0" y="743"/>
                  </a:lnTo>
                  <a:lnTo>
                    <a:pt x="0" y="903"/>
                  </a:lnTo>
                  <a:cubicBezTo>
                    <a:pt x="1985" y="1095"/>
                    <a:pt x="5369" y="1205"/>
                    <a:pt x="8032" y="1205"/>
                  </a:cubicBezTo>
                  <a:cubicBezTo>
                    <a:pt x="10162" y="1205"/>
                    <a:pt x="11830" y="1135"/>
                    <a:pt x="11951" y="979"/>
                  </a:cubicBezTo>
                  <a:cubicBezTo>
                    <a:pt x="12219" y="629"/>
                    <a:pt x="10108" y="0"/>
                    <a:pt x="101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" name="Google Shape;3801;p98">
              <a:extLst>
                <a:ext uri="{FF2B5EF4-FFF2-40B4-BE49-F238E27FC236}">
                  <a16:creationId xmlns:a16="http://schemas.microsoft.com/office/drawing/2014/main" id="{F732F768-726C-6F97-604F-EC00F9C6B5B3}"/>
                </a:ext>
              </a:extLst>
            </p:cNvPr>
            <p:cNvSpPr/>
            <p:nvPr/>
          </p:nvSpPr>
          <p:spPr>
            <a:xfrm>
              <a:off x="1779281" y="5356799"/>
              <a:ext cx="196222" cy="3664"/>
            </a:xfrm>
            <a:custGeom>
              <a:avLst/>
              <a:gdLst/>
              <a:ahLst/>
              <a:cxnLst/>
              <a:rect l="l" t="t" r="r" b="b"/>
              <a:pathLst>
                <a:path w="11568" h="216" extrusionOk="0">
                  <a:moveTo>
                    <a:pt x="9" y="0"/>
                  </a:moveTo>
                  <a:lnTo>
                    <a:pt x="0" y="5"/>
                  </a:lnTo>
                  <a:lnTo>
                    <a:pt x="197" y="5"/>
                  </a:lnTo>
                  <a:lnTo>
                    <a:pt x="132" y="0"/>
                  </a:lnTo>
                  <a:close/>
                  <a:moveTo>
                    <a:pt x="197" y="5"/>
                  </a:moveTo>
                  <a:lnTo>
                    <a:pt x="482" y="24"/>
                  </a:lnTo>
                  <a:lnTo>
                    <a:pt x="1771" y="94"/>
                  </a:lnTo>
                  <a:cubicBezTo>
                    <a:pt x="2863" y="142"/>
                    <a:pt x="4370" y="189"/>
                    <a:pt x="6024" y="208"/>
                  </a:cubicBezTo>
                  <a:cubicBezTo>
                    <a:pt x="6485" y="213"/>
                    <a:pt x="6935" y="215"/>
                    <a:pt x="7368" y="215"/>
                  </a:cubicBezTo>
                  <a:cubicBezTo>
                    <a:pt x="8491" y="215"/>
                    <a:pt x="9500" y="200"/>
                    <a:pt x="10277" y="178"/>
                  </a:cubicBezTo>
                  <a:lnTo>
                    <a:pt x="11567" y="136"/>
                  </a:lnTo>
                  <a:lnTo>
                    <a:pt x="6020" y="136"/>
                  </a:lnTo>
                  <a:cubicBezTo>
                    <a:pt x="4361" y="136"/>
                    <a:pt x="2848" y="81"/>
                    <a:pt x="1767" y="47"/>
                  </a:cubicBezTo>
                  <a:lnTo>
                    <a:pt x="472" y="5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" name="Google Shape;3802;p98">
              <a:extLst>
                <a:ext uri="{FF2B5EF4-FFF2-40B4-BE49-F238E27FC236}">
                  <a16:creationId xmlns:a16="http://schemas.microsoft.com/office/drawing/2014/main" id="{6F4708C0-2E39-77ED-FF20-D5A2033FAE30}"/>
                </a:ext>
              </a:extLst>
            </p:cNvPr>
            <p:cNvSpPr/>
            <p:nvPr/>
          </p:nvSpPr>
          <p:spPr>
            <a:xfrm>
              <a:off x="1941205" y="5343161"/>
              <a:ext cx="12077" cy="18455"/>
            </a:xfrm>
            <a:custGeom>
              <a:avLst/>
              <a:gdLst/>
              <a:ahLst/>
              <a:cxnLst/>
              <a:rect l="l" t="t" r="r" b="b"/>
              <a:pathLst>
                <a:path w="712" h="1088" extrusionOk="0">
                  <a:moveTo>
                    <a:pt x="712" y="0"/>
                  </a:moveTo>
                  <a:lnTo>
                    <a:pt x="712" y="0"/>
                  </a:lnTo>
                  <a:cubicBezTo>
                    <a:pt x="494" y="84"/>
                    <a:pt x="312" y="240"/>
                    <a:pt x="198" y="445"/>
                  </a:cubicBezTo>
                  <a:cubicBezTo>
                    <a:pt x="63" y="630"/>
                    <a:pt x="0" y="858"/>
                    <a:pt x="22" y="1088"/>
                  </a:cubicBezTo>
                  <a:cubicBezTo>
                    <a:pt x="81" y="874"/>
                    <a:pt x="164" y="668"/>
                    <a:pt x="268" y="472"/>
                  </a:cubicBezTo>
                  <a:cubicBezTo>
                    <a:pt x="399" y="300"/>
                    <a:pt x="548" y="142"/>
                    <a:pt x="7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" name="Google Shape;3803;p98">
              <a:extLst>
                <a:ext uri="{FF2B5EF4-FFF2-40B4-BE49-F238E27FC236}">
                  <a16:creationId xmlns:a16="http://schemas.microsoft.com/office/drawing/2014/main" id="{2597D85F-D400-9DC2-2C5F-D37FECE71B8D}"/>
                </a:ext>
              </a:extLst>
            </p:cNvPr>
            <p:cNvSpPr/>
            <p:nvPr/>
          </p:nvSpPr>
          <p:spPr>
            <a:xfrm>
              <a:off x="1905974" y="5333289"/>
              <a:ext cx="7158" cy="9957"/>
            </a:xfrm>
            <a:custGeom>
              <a:avLst/>
              <a:gdLst/>
              <a:ahLst/>
              <a:cxnLst/>
              <a:rect l="l" t="t" r="r" b="b"/>
              <a:pathLst>
                <a:path w="422" h="587" extrusionOk="0">
                  <a:moveTo>
                    <a:pt x="400" y="0"/>
                  </a:moveTo>
                  <a:cubicBezTo>
                    <a:pt x="376" y="0"/>
                    <a:pt x="276" y="111"/>
                    <a:pt x="176" y="271"/>
                  </a:cubicBezTo>
                  <a:cubicBezTo>
                    <a:pt x="72" y="436"/>
                    <a:pt x="1" y="574"/>
                    <a:pt x="20" y="587"/>
                  </a:cubicBezTo>
                  <a:cubicBezTo>
                    <a:pt x="44" y="587"/>
                    <a:pt x="142" y="477"/>
                    <a:pt x="248" y="318"/>
                  </a:cubicBezTo>
                  <a:cubicBezTo>
                    <a:pt x="351" y="159"/>
                    <a:pt x="421" y="11"/>
                    <a:pt x="402" y="1"/>
                  </a:cubicBezTo>
                  <a:cubicBezTo>
                    <a:pt x="402" y="0"/>
                    <a:pt x="401" y="0"/>
                    <a:pt x="4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" name="Google Shape;3804;p98">
              <a:extLst>
                <a:ext uri="{FF2B5EF4-FFF2-40B4-BE49-F238E27FC236}">
                  <a16:creationId xmlns:a16="http://schemas.microsoft.com/office/drawing/2014/main" id="{C7A85D29-455C-1CD0-F04E-4C4926C3C6EA}"/>
                </a:ext>
              </a:extLst>
            </p:cNvPr>
            <p:cNvSpPr/>
            <p:nvPr/>
          </p:nvSpPr>
          <p:spPr>
            <a:xfrm>
              <a:off x="1896357" y="5331237"/>
              <a:ext cx="8125" cy="6734"/>
            </a:xfrm>
            <a:custGeom>
              <a:avLst/>
              <a:gdLst/>
              <a:ahLst/>
              <a:cxnLst/>
              <a:rect l="l" t="t" r="r" b="b"/>
              <a:pathLst>
                <a:path w="479" h="397" extrusionOk="0">
                  <a:moveTo>
                    <a:pt x="458" y="0"/>
                  </a:moveTo>
                  <a:cubicBezTo>
                    <a:pt x="427" y="0"/>
                    <a:pt x="324" y="72"/>
                    <a:pt x="214" y="170"/>
                  </a:cubicBezTo>
                  <a:cubicBezTo>
                    <a:pt x="91" y="278"/>
                    <a:pt x="0" y="382"/>
                    <a:pt x="15" y="396"/>
                  </a:cubicBezTo>
                  <a:cubicBezTo>
                    <a:pt x="109" y="357"/>
                    <a:pt x="195" y="301"/>
                    <a:pt x="271" y="236"/>
                  </a:cubicBezTo>
                  <a:cubicBezTo>
                    <a:pt x="394" y="126"/>
                    <a:pt x="478" y="22"/>
                    <a:pt x="465" y="3"/>
                  </a:cubicBezTo>
                  <a:cubicBezTo>
                    <a:pt x="464" y="1"/>
                    <a:pt x="461" y="0"/>
                    <a:pt x="4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" name="Google Shape;3805;p98">
              <a:extLst>
                <a:ext uri="{FF2B5EF4-FFF2-40B4-BE49-F238E27FC236}">
                  <a16:creationId xmlns:a16="http://schemas.microsoft.com/office/drawing/2014/main" id="{0A71822C-6B2A-793A-0E18-749707EBEFB0}"/>
                </a:ext>
              </a:extLst>
            </p:cNvPr>
            <p:cNvSpPr/>
            <p:nvPr/>
          </p:nvSpPr>
          <p:spPr>
            <a:xfrm>
              <a:off x="1890606" y="5325826"/>
              <a:ext cx="12586" cy="1713"/>
            </a:xfrm>
            <a:custGeom>
              <a:avLst/>
              <a:gdLst/>
              <a:ahLst/>
              <a:cxnLst/>
              <a:rect l="l" t="t" r="r" b="b"/>
              <a:pathLst>
                <a:path w="742" h="101" extrusionOk="0">
                  <a:moveTo>
                    <a:pt x="270" y="1"/>
                  </a:moveTo>
                  <a:cubicBezTo>
                    <a:pt x="178" y="1"/>
                    <a:pt x="87" y="16"/>
                    <a:pt x="0" y="45"/>
                  </a:cubicBezTo>
                  <a:cubicBezTo>
                    <a:pt x="96" y="80"/>
                    <a:pt x="197" y="99"/>
                    <a:pt x="299" y="99"/>
                  </a:cubicBezTo>
                  <a:cubicBezTo>
                    <a:pt x="322" y="99"/>
                    <a:pt x="345" y="98"/>
                    <a:pt x="369" y="96"/>
                  </a:cubicBezTo>
                  <a:cubicBezTo>
                    <a:pt x="401" y="99"/>
                    <a:pt x="434" y="101"/>
                    <a:pt x="467" y="101"/>
                  </a:cubicBezTo>
                  <a:cubicBezTo>
                    <a:pt x="560" y="101"/>
                    <a:pt x="653" y="87"/>
                    <a:pt x="741" y="58"/>
                  </a:cubicBezTo>
                  <a:cubicBezTo>
                    <a:pt x="647" y="22"/>
                    <a:pt x="547" y="3"/>
                    <a:pt x="445" y="3"/>
                  </a:cubicBezTo>
                  <a:cubicBezTo>
                    <a:pt x="420" y="3"/>
                    <a:pt x="394" y="4"/>
                    <a:pt x="369" y="7"/>
                  </a:cubicBezTo>
                  <a:cubicBezTo>
                    <a:pt x="336" y="3"/>
                    <a:pt x="303" y="1"/>
                    <a:pt x="2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" name="Google Shape;3806;p98">
              <a:extLst>
                <a:ext uri="{FF2B5EF4-FFF2-40B4-BE49-F238E27FC236}">
                  <a16:creationId xmlns:a16="http://schemas.microsoft.com/office/drawing/2014/main" id="{D5C0A415-5FCD-C706-639F-20FCBC368950}"/>
                </a:ext>
              </a:extLst>
            </p:cNvPr>
            <p:cNvSpPr/>
            <p:nvPr/>
          </p:nvSpPr>
          <p:spPr>
            <a:xfrm>
              <a:off x="1888520" y="5318549"/>
              <a:ext cx="14282" cy="2256"/>
            </a:xfrm>
            <a:custGeom>
              <a:avLst/>
              <a:gdLst/>
              <a:ahLst/>
              <a:cxnLst/>
              <a:rect l="l" t="t" r="r" b="b"/>
              <a:pathLst>
                <a:path w="842" h="133" extrusionOk="0">
                  <a:moveTo>
                    <a:pt x="1" y="0"/>
                  </a:moveTo>
                  <a:cubicBezTo>
                    <a:pt x="120" y="81"/>
                    <a:pt x="260" y="123"/>
                    <a:pt x="404" y="123"/>
                  </a:cubicBezTo>
                  <a:cubicBezTo>
                    <a:pt x="406" y="123"/>
                    <a:pt x="409" y="123"/>
                    <a:pt x="411" y="123"/>
                  </a:cubicBezTo>
                  <a:cubicBezTo>
                    <a:pt x="453" y="130"/>
                    <a:pt x="495" y="133"/>
                    <a:pt x="537" y="133"/>
                  </a:cubicBezTo>
                  <a:cubicBezTo>
                    <a:pt x="641" y="133"/>
                    <a:pt x="744" y="112"/>
                    <a:pt x="841" y="72"/>
                  </a:cubicBezTo>
                  <a:cubicBezTo>
                    <a:pt x="721" y="49"/>
                    <a:pt x="600" y="37"/>
                    <a:pt x="479" y="37"/>
                  </a:cubicBezTo>
                  <a:cubicBezTo>
                    <a:pt x="460" y="37"/>
                    <a:pt x="441" y="38"/>
                    <a:pt x="422" y="38"/>
                  </a:cubicBezTo>
                  <a:cubicBezTo>
                    <a:pt x="283" y="12"/>
                    <a:pt x="14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" name="Google Shape;3807;p98">
              <a:extLst>
                <a:ext uri="{FF2B5EF4-FFF2-40B4-BE49-F238E27FC236}">
                  <a16:creationId xmlns:a16="http://schemas.microsoft.com/office/drawing/2014/main" id="{F4979FAD-7F3F-7840-F7D6-08B711AC7603}"/>
                </a:ext>
              </a:extLst>
            </p:cNvPr>
            <p:cNvSpPr/>
            <p:nvPr/>
          </p:nvSpPr>
          <p:spPr>
            <a:xfrm>
              <a:off x="1910554" y="5322077"/>
              <a:ext cx="23035" cy="12773"/>
            </a:xfrm>
            <a:custGeom>
              <a:avLst/>
              <a:gdLst/>
              <a:ahLst/>
              <a:cxnLst/>
              <a:rect l="l" t="t" r="r" b="b"/>
              <a:pathLst>
                <a:path w="1358" h="753" extrusionOk="0">
                  <a:moveTo>
                    <a:pt x="911" y="78"/>
                  </a:moveTo>
                  <a:cubicBezTo>
                    <a:pt x="1022" y="78"/>
                    <a:pt x="1132" y="104"/>
                    <a:pt x="1233" y="156"/>
                  </a:cubicBezTo>
                  <a:cubicBezTo>
                    <a:pt x="1305" y="209"/>
                    <a:pt x="1275" y="293"/>
                    <a:pt x="1195" y="340"/>
                  </a:cubicBezTo>
                  <a:cubicBezTo>
                    <a:pt x="1113" y="385"/>
                    <a:pt x="1025" y="422"/>
                    <a:pt x="936" y="450"/>
                  </a:cubicBezTo>
                  <a:cubicBezTo>
                    <a:pt x="781" y="501"/>
                    <a:pt x="623" y="540"/>
                    <a:pt x="463" y="568"/>
                  </a:cubicBezTo>
                  <a:cubicBezTo>
                    <a:pt x="329" y="592"/>
                    <a:pt x="221" y="604"/>
                    <a:pt x="142" y="611"/>
                  </a:cubicBezTo>
                  <a:lnTo>
                    <a:pt x="142" y="611"/>
                  </a:lnTo>
                  <a:cubicBezTo>
                    <a:pt x="184" y="523"/>
                    <a:pt x="236" y="440"/>
                    <a:pt x="298" y="365"/>
                  </a:cubicBezTo>
                  <a:cubicBezTo>
                    <a:pt x="400" y="244"/>
                    <a:pt x="537" y="156"/>
                    <a:pt x="691" y="114"/>
                  </a:cubicBezTo>
                  <a:cubicBezTo>
                    <a:pt x="762" y="90"/>
                    <a:pt x="837" y="78"/>
                    <a:pt x="911" y="78"/>
                  </a:cubicBezTo>
                  <a:close/>
                  <a:moveTo>
                    <a:pt x="896" y="1"/>
                  </a:moveTo>
                  <a:cubicBezTo>
                    <a:pt x="590" y="1"/>
                    <a:pt x="295" y="170"/>
                    <a:pt x="149" y="461"/>
                  </a:cubicBezTo>
                  <a:cubicBezTo>
                    <a:pt x="123" y="510"/>
                    <a:pt x="104" y="562"/>
                    <a:pt x="89" y="616"/>
                  </a:cubicBezTo>
                  <a:lnTo>
                    <a:pt x="89" y="616"/>
                  </a:lnTo>
                  <a:cubicBezTo>
                    <a:pt x="32" y="621"/>
                    <a:pt x="1" y="623"/>
                    <a:pt x="1" y="630"/>
                  </a:cubicBezTo>
                  <a:cubicBezTo>
                    <a:pt x="28" y="634"/>
                    <a:pt x="55" y="638"/>
                    <a:pt x="83" y="642"/>
                  </a:cubicBezTo>
                  <a:lnTo>
                    <a:pt x="83" y="642"/>
                  </a:lnTo>
                  <a:cubicBezTo>
                    <a:pt x="76" y="678"/>
                    <a:pt x="76" y="716"/>
                    <a:pt x="86" y="752"/>
                  </a:cubicBezTo>
                  <a:cubicBezTo>
                    <a:pt x="98" y="716"/>
                    <a:pt x="111" y="681"/>
                    <a:pt x="126" y="646"/>
                  </a:cubicBezTo>
                  <a:lnTo>
                    <a:pt x="126" y="646"/>
                  </a:lnTo>
                  <a:cubicBezTo>
                    <a:pt x="163" y="649"/>
                    <a:pt x="200" y="650"/>
                    <a:pt x="236" y="650"/>
                  </a:cubicBezTo>
                  <a:cubicBezTo>
                    <a:pt x="315" y="650"/>
                    <a:pt x="395" y="643"/>
                    <a:pt x="473" y="630"/>
                  </a:cubicBezTo>
                  <a:cubicBezTo>
                    <a:pt x="632" y="608"/>
                    <a:pt x="792" y="573"/>
                    <a:pt x="945" y="526"/>
                  </a:cubicBezTo>
                  <a:cubicBezTo>
                    <a:pt x="1041" y="497"/>
                    <a:pt x="1135" y="459"/>
                    <a:pt x="1224" y="412"/>
                  </a:cubicBezTo>
                  <a:cubicBezTo>
                    <a:pt x="1281" y="383"/>
                    <a:pt x="1324" y="331"/>
                    <a:pt x="1343" y="270"/>
                  </a:cubicBezTo>
                  <a:cubicBezTo>
                    <a:pt x="1357" y="201"/>
                    <a:pt x="1329" y="130"/>
                    <a:pt x="1271" y="90"/>
                  </a:cubicBezTo>
                  <a:cubicBezTo>
                    <a:pt x="1151" y="30"/>
                    <a:pt x="1023" y="1"/>
                    <a:pt x="8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" name="Google Shape;3808;p98">
              <a:extLst>
                <a:ext uri="{FF2B5EF4-FFF2-40B4-BE49-F238E27FC236}">
                  <a16:creationId xmlns:a16="http://schemas.microsoft.com/office/drawing/2014/main" id="{F729BE85-548B-A5BA-A346-46AA1CAA9D31}"/>
                </a:ext>
              </a:extLst>
            </p:cNvPr>
            <p:cNvSpPr/>
            <p:nvPr/>
          </p:nvSpPr>
          <p:spPr>
            <a:xfrm>
              <a:off x="1902327" y="5318142"/>
              <a:ext cx="11467" cy="15012"/>
            </a:xfrm>
            <a:custGeom>
              <a:avLst/>
              <a:gdLst/>
              <a:ahLst/>
              <a:cxnLst/>
              <a:rect l="l" t="t" r="r" b="b"/>
              <a:pathLst>
                <a:path w="676" h="885" extrusionOk="0">
                  <a:moveTo>
                    <a:pt x="160" y="1"/>
                  </a:moveTo>
                  <a:cubicBezTo>
                    <a:pt x="65" y="17"/>
                    <a:pt x="1" y="107"/>
                    <a:pt x="17" y="202"/>
                  </a:cubicBezTo>
                  <a:cubicBezTo>
                    <a:pt x="17" y="204"/>
                    <a:pt x="17" y="205"/>
                    <a:pt x="18" y="208"/>
                  </a:cubicBezTo>
                  <a:cubicBezTo>
                    <a:pt x="27" y="281"/>
                    <a:pt x="53" y="350"/>
                    <a:pt x="93" y="411"/>
                  </a:cubicBezTo>
                  <a:cubicBezTo>
                    <a:pt x="153" y="512"/>
                    <a:pt x="223" y="606"/>
                    <a:pt x="306" y="691"/>
                  </a:cubicBezTo>
                  <a:cubicBezTo>
                    <a:pt x="376" y="772"/>
                    <a:pt x="465" y="837"/>
                    <a:pt x="566" y="879"/>
                  </a:cubicBezTo>
                  <a:cubicBezTo>
                    <a:pt x="489" y="806"/>
                    <a:pt x="416" y="729"/>
                    <a:pt x="349" y="647"/>
                  </a:cubicBezTo>
                  <a:cubicBezTo>
                    <a:pt x="277" y="562"/>
                    <a:pt x="214" y="471"/>
                    <a:pt x="160" y="373"/>
                  </a:cubicBezTo>
                  <a:cubicBezTo>
                    <a:pt x="99" y="274"/>
                    <a:pt x="56" y="104"/>
                    <a:pt x="160" y="85"/>
                  </a:cubicBezTo>
                  <a:cubicBezTo>
                    <a:pt x="167" y="84"/>
                    <a:pt x="175" y="84"/>
                    <a:pt x="182" y="84"/>
                  </a:cubicBezTo>
                  <a:cubicBezTo>
                    <a:pt x="281" y="84"/>
                    <a:pt x="391" y="196"/>
                    <a:pt x="457" y="278"/>
                  </a:cubicBezTo>
                  <a:cubicBezTo>
                    <a:pt x="520" y="368"/>
                    <a:pt x="563" y="470"/>
                    <a:pt x="585" y="577"/>
                  </a:cubicBezTo>
                  <a:cubicBezTo>
                    <a:pt x="598" y="679"/>
                    <a:pt x="604" y="781"/>
                    <a:pt x="604" y="885"/>
                  </a:cubicBezTo>
                  <a:cubicBezTo>
                    <a:pt x="657" y="788"/>
                    <a:pt x="676" y="676"/>
                    <a:pt x="655" y="568"/>
                  </a:cubicBezTo>
                  <a:cubicBezTo>
                    <a:pt x="644" y="449"/>
                    <a:pt x="603" y="337"/>
                    <a:pt x="537" y="237"/>
                  </a:cubicBezTo>
                  <a:cubicBezTo>
                    <a:pt x="460" y="100"/>
                    <a:pt x="316" y="11"/>
                    <a:pt x="1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" name="Google Shape;3809;p98">
              <a:extLst>
                <a:ext uri="{FF2B5EF4-FFF2-40B4-BE49-F238E27FC236}">
                  <a16:creationId xmlns:a16="http://schemas.microsoft.com/office/drawing/2014/main" id="{A34315A1-96D0-DB91-8E9A-68E372065ABA}"/>
                </a:ext>
              </a:extLst>
            </p:cNvPr>
            <p:cNvSpPr/>
            <p:nvPr/>
          </p:nvSpPr>
          <p:spPr>
            <a:xfrm>
              <a:off x="1782216" y="5322840"/>
              <a:ext cx="42610" cy="35333"/>
            </a:xfrm>
            <a:custGeom>
              <a:avLst/>
              <a:gdLst/>
              <a:ahLst/>
              <a:cxnLst/>
              <a:rect l="l" t="t" r="r" b="b"/>
              <a:pathLst>
                <a:path w="2512" h="2083" extrusionOk="0">
                  <a:moveTo>
                    <a:pt x="344" y="1"/>
                  </a:moveTo>
                  <a:cubicBezTo>
                    <a:pt x="279" y="1"/>
                    <a:pt x="214" y="4"/>
                    <a:pt x="149" y="12"/>
                  </a:cubicBezTo>
                  <a:cubicBezTo>
                    <a:pt x="96" y="16"/>
                    <a:pt x="46" y="32"/>
                    <a:pt x="1" y="60"/>
                  </a:cubicBezTo>
                  <a:cubicBezTo>
                    <a:pt x="1" y="60"/>
                    <a:pt x="204" y="60"/>
                    <a:pt x="526" y="83"/>
                  </a:cubicBezTo>
                  <a:cubicBezTo>
                    <a:pt x="942" y="134"/>
                    <a:pt x="1335" y="298"/>
                    <a:pt x="1666" y="557"/>
                  </a:cubicBezTo>
                  <a:cubicBezTo>
                    <a:pt x="1991" y="823"/>
                    <a:pt x="2236" y="1176"/>
                    <a:pt x="2370" y="1577"/>
                  </a:cubicBezTo>
                  <a:cubicBezTo>
                    <a:pt x="2423" y="1742"/>
                    <a:pt x="2466" y="1912"/>
                    <a:pt x="2501" y="2083"/>
                  </a:cubicBezTo>
                  <a:cubicBezTo>
                    <a:pt x="2512" y="2036"/>
                    <a:pt x="2512" y="1988"/>
                    <a:pt x="2501" y="1941"/>
                  </a:cubicBezTo>
                  <a:cubicBezTo>
                    <a:pt x="2494" y="1811"/>
                    <a:pt x="2469" y="1681"/>
                    <a:pt x="2431" y="1556"/>
                  </a:cubicBezTo>
                  <a:cubicBezTo>
                    <a:pt x="2179" y="703"/>
                    <a:pt x="1429" y="89"/>
                    <a:pt x="540" y="12"/>
                  </a:cubicBezTo>
                  <a:cubicBezTo>
                    <a:pt x="475" y="4"/>
                    <a:pt x="410" y="1"/>
                    <a:pt x="3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" name="Google Shape;3810;p98">
              <a:extLst>
                <a:ext uri="{FF2B5EF4-FFF2-40B4-BE49-F238E27FC236}">
                  <a16:creationId xmlns:a16="http://schemas.microsoft.com/office/drawing/2014/main" id="{D157F75F-3195-DB2B-1AF7-9D4E8ABAB6E9}"/>
                </a:ext>
              </a:extLst>
            </p:cNvPr>
            <p:cNvSpPr/>
            <p:nvPr/>
          </p:nvSpPr>
          <p:spPr>
            <a:xfrm>
              <a:off x="1840109" y="5347419"/>
              <a:ext cx="35197" cy="2002"/>
            </a:xfrm>
            <a:custGeom>
              <a:avLst/>
              <a:gdLst/>
              <a:ahLst/>
              <a:cxnLst/>
              <a:rect l="l" t="t" r="r" b="b"/>
              <a:pathLst>
                <a:path w="2075" h="118" extrusionOk="0">
                  <a:moveTo>
                    <a:pt x="72" y="0"/>
                  </a:moveTo>
                  <a:cubicBezTo>
                    <a:pt x="26" y="0"/>
                    <a:pt x="0" y="3"/>
                    <a:pt x="0" y="9"/>
                  </a:cubicBezTo>
                  <a:cubicBezTo>
                    <a:pt x="306" y="79"/>
                    <a:pt x="618" y="115"/>
                    <a:pt x="931" y="115"/>
                  </a:cubicBezTo>
                  <a:cubicBezTo>
                    <a:pt x="965" y="115"/>
                    <a:pt x="1000" y="114"/>
                    <a:pt x="1035" y="113"/>
                  </a:cubicBezTo>
                  <a:cubicBezTo>
                    <a:pt x="1099" y="116"/>
                    <a:pt x="1162" y="118"/>
                    <a:pt x="1226" y="118"/>
                  </a:cubicBezTo>
                  <a:cubicBezTo>
                    <a:pt x="1511" y="118"/>
                    <a:pt x="1796" y="88"/>
                    <a:pt x="2074" y="28"/>
                  </a:cubicBezTo>
                  <a:cubicBezTo>
                    <a:pt x="2074" y="21"/>
                    <a:pt x="2022" y="18"/>
                    <a:pt x="1931" y="18"/>
                  </a:cubicBezTo>
                  <a:cubicBezTo>
                    <a:pt x="1749" y="18"/>
                    <a:pt x="1413" y="28"/>
                    <a:pt x="1035" y="28"/>
                  </a:cubicBezTo>
                  <a:cubicBezTo>
                    <a:pt x="600" y="28"/>
                    <a:pt x="223" y="0"/>
                    <a:pt x="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" name="Google Shape;3811;p98">
              <a:extLst>
                <a:ext uri="{FF2B5EF4-FFF2-40B4-BE49-F238E27FC236}">
                  <a16:creationId xmlns:a16="http://schemas.microsoft.com/office/drawing/2014/main" id="{24745894-3AFA-6A83-10D1-B42F51C765FF}"/>
                </a:ext>
              </a:extLst>
            </p:cNvPr>
            <p:cNvSpPr/>
            <p:nvPr/>
          </p:nvSpPr>
          <p:spPr>
            <a:xfrm>
              <a:off x="1816463" y="5347114"/>
              <a:ext cx="3698" cy="6972"/>
            </a:xfrm>
            <a:custGeom>
              <a:avLst/>
              <a:gdLst/>
              <a:ahLst/>
              <a:cxnLst/>
              <a:rect l="l" t="t" r="r" b="b"/>
              <a:pathLst>
                <a:path w="218" h="411" extrusionOk="0">
                  <a:moveTo>
                    <a:pt x="9" y="1"/>
                  </a:moveTo>
                  <a:cubicBezTo>
                    <a:pt x="5" y="1"/>
                    <a:pt x="2" y="2"/>
                    <a:pt x="0" y="4"/>
                  </a:cubicBezTo>
                  <a:cubicBezTo>
                    <a:pt x="0" y="4"/>
                    <a:pt x="38" y="103"/>
                    <a:pt x="85" y="207"/>
                  </a:cubicBezTo>
                  <a:cubicBezTo>
                    <a:pt x="133" y="311"/>
                    <a:pt x="157" y="410"/>
                    <a:pt x="180" y="410"/>
                  </a:cubicBezTo>
                  <a:cubicBezTo>
                    <a:pt x="203" y="410"/>
                    <a:pt x="218" y="296"/>
                    <a:pt x="180" y="174"/>
                  </a:cubicBezTo>
                  <a:cubicBezTo>
                    <a:pt x="146" y="65"/>
                    <a:pt x="43" y="1"/>
                    <a:pt x="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" name="Google Shape;3812;p98">
              <a:extLst>
                <a:ext uri="{FF2B5EF4-FFF2-40B4-BE49-F238E27FC236}">
                  <a16:creationId xmlns:a16="http://schemas.microsoft.com/office/drawing/2014/main" id="{F228B06E-AD0F-79F6-9F9E-EC04D3CE1752}"/>
                </a:ext>
              </a:extLst>
            </p:cNvPr>
            <p:cNvSpPr/>
            <p:nvPr/>
          </p:nvSpPr>
          <p:spPr>
            <a:xfrm>
              <a:off x="1807626" y="5335952"/>
              <a:ext cx="4834" cy="4733"/>
            </a:xfrm>
            <a:custGeom>
              <a:avLst/>
              <a:gdLst/>
              <a:ahLst/>
              <a:cxnLst/>
              <a:rect l="l" t="t" r="r" b="b"/>
              <a:pathLst>
                <a:path w="285" h="279" extrusionOk="0">
                  <a:moveTo>
                    <a:pt x="13" y="0"/>
                  </a:moveTo>
                  <a:cubicBezTo>
                    <a:pt x="8" y="0"/>
                    <a:pt x="4" y="2"/>
                    <a:pt x="1" y="4"/>
                  </a:cubicBezTo>
                  <a:cubicBezTo>
                    <a:pt x="24" y="67"/>
                    <a:pt x="59" y="123"/>
                    <a:pt x="105" y="170"/>
                  </a:cubicBezTo>
                  <a:cubicBezTo>
                    <a:pt x="170" y="235"/>
                    <a:pt x="228" y="278"/>
                    <a:pt x="255" y="278"/>
                  </a:cubicBezTo>
                  <a:cubicBezTo>
                    <a:pt x="259" y="278"/>
                    <a:pt x="263" y="277"/>
                    <a:pt x="265" y="275"/>
                  </a:cubicBezTo>
                  <a:cubicBezTo>
                    <a:pt x="284" y="256"/>
                    <a:pt x="238" y="184"/>
                    <a:pt x="168" y="108"/>
                  </a:cubicBezTo>
                  <a:cubicBezTo>
                    <a:pt x="107" y="45"/>
                    <a:pt x="42" y="0"/>
                    <a:pt x="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Google Shape;3813;p98">
              <a:extLst>
                <a:ext uri="{FF2B5EF4-FFF2-40B4-BE49-F238E27FC236}">
                  <a16:creationId xmlns:a16="http://schemas.microsoft.com/office/drawing/2014/main" id="{A633A22F-4A5A-2471-E010-A2D4957F4797}"/>
                </a:ext>
              </a:extLst>
            </p:cNvPr>
            <p:cNvSpPr/>
            <p:nvPr/>
          </p:nvSpPr>
          <p:spPr>
            <a:xfrm>
              <a:off x="1794921" y="5330168"/>
              <a:ext cx="7209" cy="3104"/>
            </a:xfrm>
            <a:custGeom>
              <a:avLst/>
              <a:gdLst/>
              <a:ahLst/>
              <a:cxnLst/>
              <a:rect l="l" t="t" r="r" b="b"/>
              <a:pathLst>
                <a:path w="425" h="183" extrusionOk="0">
                  <a:moveTo>
                    <a:pt x="119" y="0"/>
                  </a:moveTo>
                  <a:cubicBezTo>
                    <a:pt x="48" y="0"/>
                    <a:pt x="0" y="23"/>
                    <a:pt x="3" y="39"/>
                  </a:cubicBezTo>
                  <a:cubicBezTo>
                    <a:pt x="3" y="62"/>
                    <a:pt x="103" y="62"/>
                    <a:pt x="206" y="100"/>
                  </a:cubicBezTo>
                  <a:cubicBezTo>
                    <a:pt x="299" y="134"/>
                    <a:pt x="369" y="183"/>
                    <a:pt x="397" y="183"/>
                  </a:cubicBezTo>
                  <a:cubicBezTo>
                    <a:pt x="400" y="183"/>
                    <a:pt x="403" y="182"/>
                    <a:pt x="405" y="180"/>
                  </a:cubicBezTo>
                  <a:cubicBezTo>
                    <a:pt x="424" y="166"/>
                    <a:pt x="363" y="62"/>
                    <a:pt x="234" y="20"/>
                  </a:cubicBezTo>
                  <a:cubicBezTo>
                    <a:pt x="193" y="6"/>
                    <a:pt x="153" y="0"/>
                    <a:pt x="1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" name="Google Shape;3814;p98">
              <a:extLst>
                <a:ext uri="{FF2B5EF4-FFF2-40B4-BE49-F238E27FC236}">
                  <a16:creationId xmlns:a16="http://schemas.microsoft.com/office/drawing/2014/main" id="{67DE261A-051B-F99D-A843-290D92AF028C}"/>
                </a:ext>
              </a:extLst>
            </p:cNvPr>
            <p:cNvSpPr/>
            <p:nvPr/>
          </p:nvSpPr>
          <p:spPr>
            <a:xfrm>
              <a:off x="1785914" y="5328302"/>
              <a:ext cx="3783" cy="2188"/>
            </a:xfrm>
            <a:custGeom>
              <a:avLst/>
              <a:gdLst/>
              <a:ahLst/>
              <a:cxnLst/>
              <a:rect l="l" t="t" r="r" b="b"/>
              <a:pathLst>
                <a:path w="223" h="129" extrusionOk="0">
                  <a:moveTo>
                    <a:pt x="32" y="0"/>
                  </a:moveTo>
                  <a:cubicBezTo>
                    <a:pt x="16" y="0"/>
                    <a:pt x="5" y="7"/>
                    <a:pt x="1" y="26"/>
                  </a:cubicBezTo>
                  <a:cubicBezTo>
                    <a:pt x="1" y="49"/>
                    <a:pt x="34" y="87"/>
                    <a:pt x="91" y="111"/>
                  </a:cubicBezTo>
                  <a:cubicBezTo>
                    <a:pt x="119" y="122"/>
                    <a:pt x="147" y="128"/>
                    <a:pt x="170" y="128"/>
                  </a:cubicBezTo>
                  <a:cubicBezTo>
                    <a:pt x="192" y="128"/>
                    <a:pt x="209" y="122"/>
                    <a:pt x="214" y="111"/>
                  </a:cubicBezTo>
                  <a:cubicBezTo>
                    <a:pt x="223" y="87"/>
                    <a:pt x="180" y="54"/>
                    <a:pt x="123" y="30"/>
                  </a:cubicBezTo>
                  <a:cubicBezTo>
                    <a:pt x="89" y="16"/>
                    <a:pt x="55" y="0"/>
                    <a:pt x="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" name="Google Shape;3815;p98">
              <a:extLst>
                <a:ext uri="{FF2B5EF4-FFF2-40B4-BE49-F238E27FC236}">
                  <a16:creationId xmlns:a16="http://schemas.microsoft.com/office/drawing/2014/main" id="{9A1E4D4B-DBE4-E405-93F2-C5556A4BA6C5}"/>
                </a:ext>
              </a:extLst>
            </p:cNvPr>
            <p:cNvSpPr/>
            <p:nvPr/>
          </p:nvSpPr>
          <p:spPr>
            <a:xfrm>
              <a:off x="1924599" y="5316310"/>
              <a:ext cx="224092" cy="54857"/>
            </a:xfrm>
            <a:custGeom>
              <a:avLst/>
              <a:gdLst/>
              <a:ahLst/>
              <a:cxnLst/>
              <a:rect l="l" t="t" r="r" b="b"/>
              <a:pathLst>
                <a:path w="13211" h="3234" extrusionOk="0">
                  <a:moveTo>
                    <a:pt x="98" y="1"/>
                  </a:moveTo>
                  <a:lnTo>
                    <a:pt x="0" y="2698"/>
                  </a:lnTo>
                  <a:lnTo>
                    <a:pt x="439" y="2741"/>
                  </a:lnTo>
                  <a:cubicBezTo>
                    <a:pt x="1942" y="2871"/>
                    <a:pt x="7018" y="3234"/>
                    <a:pt x="9886" y="3234"/>
                  </a:cubicBezTo>
                  <a:cubicBezTo>
                    <a:pt x="10748" y="3234"/>
                    <a:pt x="11411" y="3201"/>
                    <a:pt x="11717" y="3119"/>
                  </a:cubicBezTo>
                  <a:cubicBezTo>
                    <a:pt x="13210" y="2722"/>
                    <a:pt x="7224" y="1173"/>
                    <a:pt x="7224" y="1173"/>
                  </a:cubicBezTo>
                  <a:lnTo>
                    <a:pt x="7224" y="515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" name="Google Shape;3816;p98">
              <a:extLst>
                <a:ext uri="{FF2B5EF4-FFF2-40B4-BE49-F238E27FC236}">
                  <a16:creationId xmlns:a16="http://schemas.microsoft.com/office/drawing/2014/main" id="{A547E587-CA2C-A94F-D1BF-10B62E922EA4}"/>
                </a:ext>
              </a:extLst>
            </p:cNvPr>
            <p:cNvSpPr/>
            <p:nvPr/>
          </p:nvSpPr>
          <p:spPr>
            <a:xfrm>
              <a:off x="1925057" y="5326623"/>
              <a:ext cx="43560" cy="35859"/>
            </a:xfrm>
            <a:custGeom>
              <a:avLst/>
              <a:gdLst/>
              <a:ahLst/>
              <a:cxnLst/>
              <a:rect l="l" t="t" r="r" b="b"/>
              <a:pathLst>
                <a:path w="2568" h="2114" extrusionOk="0">
                  <a:moveTo>
                    <a:pt x="159" y="0"/>
                  </a:moveTo>
                  <a:cubicBezTo>
                    <a:pt x="128" y="0"/>
                    <a:pt x="98" y="1"/>
                    <a:pt x="67" y="2"/>
                  </a:cubicBezTo>
                  <a:lnTo>
                    <a:pt x="1" y="1987"/>
                  </a:lnTo>
                  <a:lnTo>
                    <a:pt x="2567" y="2114"/>
                  </a:lnTo>
                  <a:cubicBezTo>
                    <a:pt x="2482" y="1512"/>
                    <a:pt x="2177" y="964"/>
                    <a:pt x="1711" y="573"/>
                  </a:cubicBezTo>
                  <a:cubicBezTo>
                    <a:pt x="1278" y="203"/>
                    <a:pt x="727" y="0"/>
                    <a:pt x="1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" name="Google Shape;3817;p98">
              <a:extLst>
                <a:ext uri="{FF2B5EF4-FFF2-40B4-BE49-F238E27FC236}">
                  <a16:creationId xmlns:a16="http://schemas.microsoft.com/office/drawing/2014/main" id="{21543055-4A4C-EC00-7811-49C90473A382}"/>
                </a:ext>
              </a:extLst>
            </p:cNvPr>
            <p:cNvSpPr/>
            <p:nvPr/>
          </p:nvSpPr>
          <p:spPr>
            <a:xfrm>
              <a:off x="1924888" y="5350862"/>
              <a:ext cx="207282" cy="19880"/>
            </a:xfrm>
            <a:custGeom>
              <a:avLst/>
              <a:gdLst/>
              <a:ahLst/>
              <a:cxnLst/>
              <a:rect l="l" t="t" r="r" b="b"/>
              <a:pathLst>
                <a:path w="12220" h="1172" extrusionOk="0">
                  <a:moveTo>
                    <a:pt x="10127" y="1"/>
                  </a:moveTo>
                  <a:cubicBezTo>
                    <a:pt x="9716" y="1"/>
                    <a:pt x="9452" y="894"/>
                    <a:pt x="9452" y="894"/>
                  </a:cubicBezTo>
                  <a:lnTo>
                    <a:pt x="1" y="501"/>
                  </a:lnTo>
                  <a:lnTo>
                    <a:pt x="1" y="661"/>
                  </a:lnTo>
                  <a:cubicBezTo>
                    <a:pt x="2435" y="955"/>
                    <a:pt x="6983" y="1171"/>
                    <a:pt x="9713" y="1171"/>
                  </a:cubicBezTo>
                  <a:cubicBezTo>
                    <a:pt x="10983" y="1171"/>
                    <a:pt x="11859" y="1124"/>
                    <a:pt x="11947" y="1017"/>
                  </a:cubicBezTo>
                  <a:cubicBezTo>
                    <a:pt x="12220" y="676"/>
                    <a:pt x="10127" y="1"/>
                    <a:pt x="101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" name="Google Shape;3818;p98">
              <a:extLst>
                <a:ext uri="{FF2B5EF4-FFF2-40B4-BE49-F238E27FC236}">
                  <a16:creationId xmlns:a16="http://schemas.microsoft.com/office/drawing/2014/main" id="{2C8E9786-AEF0-37CA-3640-428F053585DB}"/>
                </a:ext>
              </a:extLst>
            </p:cNvPr>
            <p:cNvSpPr/>
            <p:nvPr/>
          </p:nvSpPr>
          <p:spPr>
            <a:xfrm>
              <a:off x="1923310" y="5359191"/>
              <a:ext cx="204059" cy="7073"/>
            </a:xfrm>
            <a:custGeom>
              <a:avLst/>
              <a:gdLst/>
              <a:ahLst/>
              <a:cxnLst/>
              <a:rect l="l" t="t" r="r" b="b"/>
              <a:pathLst>
                <a:path w="12030" h="417" extrusionOk="0">
                  <a:moveTo>
                    <a:pt x="0" y="1"/>
                  </a:moveTo>
                  <a:lnTo>
                    <a:pt x="118" y="62"/>
                  </a:lnTo>
                  <a:lnTo>
                    <a:pt x="468" y="62"/>
                  </a:lnTo>
                  <a:lnTo>
                    <a:pt x="1753" y="132"/>
                  </a:lnTo>
                  <a:lnTo>
                    <a:pt x="1753" y="132"/>
                  </a:lnTo>
                  <a:lnTo>
                    <a:pt x="472" y="33"/>
                  </a:lnTo>
                  <a:lnTo>
                    <a:pt x="123" y="1"/>
                  </a:lnTo>
                  <a:close/>
                  <a:moveTo>
                    <a:pt x="11968" y="413"/>
                  </a:moveTo>
                  <a:cubicBezTo>
                    <a:pt x="11948" y="413"/>
                    <a:pt x="11927" y="414"/>
                    <a:pt x="11907" y="416"/>
                  </a:cubicBezTo>
                  <a:lnTo>
                    <a:pt x="12029" y="416"/>
                  </a:lnTo>
                  <a:cubicBezTo>
                    <a:pt x="12009" y="414"/>
                    <a:pt x="11988" y="413"/>
                    <a:pt x="11968" y="413"/>
                  </a:cubicBezTo>
                  <a:close/>
                  <a:moveTo>
                    <a:pt x="1753" y="132"/>
                  </a:moveTo>
                  <a:lnTo>
                    <a:pt x="1757" y="132"/>
                  </a:lnTo>
                  <a:cubicBezTo>
                    <a:pt x="2848" y="208"/>
                    <a:pt x="4351" y="289"/>
                    <a:pt x="6010" y="346"/>
                  </a:cubicBezTo>
                  <a:cubicBezTo>
                    <a:pt x="7517" y="396"/>
                    <a:pt x="8903" y="417"/>
                    <a:pt x="9955" y="417"/>
                  </a:cubicBezTo>
                  <a:cubicBezTo>
                    <a:pt x="10061" y="417"/>
                    <a:pt x="10164" y="416"/>
                    <a:pt x="10262" y="416"/>
                  </a:cubicBezTo>
                  <a:cubicBezTo>
                    <a:pt x="9171" y="416"/>
                    <a:pt x="7664" y="378"/>
                    <a:pt x="6011" y="321"/>
                  </a:cubicBezTo>
                  <a:cubicBezTo>
                    <a:pt x="4357" y="264"/>
                    <a:pt x="2844" y="189"/>
                    <a:pt x="1758" y="132"/>
                  </a:cubicBezTo>
                  <a:lnTo>
                    <a:pt x="1753" y="13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" name="Google Shape;3819;p98">
              <a:extLst>
                <a:ext uri="{FF2B5EF4-FFF2-40B4-BE49-F238E27FC236}">
                  <a16:creationId xmlns:a16="http://schemas.microsoft.com/office/drawing/2014/main" id="{E10D6FC4-614F-EF4C-990F-697F551BC507}"/>
                </a:ext>
              </a:extLst>
            </p:cNvPr>
            <p:cNvSpPr/>
            <p:nvPr/>
          </p:nvSpPr>
          <p:spPr>
            <a:xfrm>
              <a:off x="2085624" y="5349404"/>
              <a:ext cx="12417" cy="18455"/>
            </a:xfrm>
            <a:custGeom>
              <a:avLst/>
              <a:gdLst/>
              <a:ahLst/>
              <a:cxnLst/>
              <a:rect l="l" t="t" r="r" b="b"/>
              <a:pathLst>
                <a:path w="732" h="1088" extrusionOk="0">
                  <a:moveTo>
                    <a:pt x="731" y="1"/>
                  </a:moveTo>
                  <a:lnTo>
                    <a:pt x="731" y="1"/>
                  </a:lnTo>
                  <a:cubicBezTo>
                    <a:pt x="289" y="177"/>
                    <a:pt x="1" y="610"/>
                    <a:pt x="14" y="1088"/>
                  </a:cubicBezTo>
                  <a:cubicBezTo>
                    <a:pt x="112" y="650"/>
                    <a:pt x="368" y="264"/>
                    <a:pt x="7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" name="Google Shape;3820;p98">
              <a:extLst>
                <a:ext uri="{FF2B5EF4-FFF2-40B4-BE49-F238E27FC236}">
                  <a16:creationId xmlns:a16="http://schemas.microsoft.com/office/drawing/2014/main" id="{06D131E3-9456-49EF-6546-1ABB003A7C65}"/>
                </a:ext>
              </a:extLst>
            </p:cNvPr>
            <p:cNvSpPr/>
            <p:nvPr/>
          </p:nvSpPr>
          <p:spPr>
            <a:xfrm>
              <a:off x="2050173" y="5338802"/>
              <a:ext cx="7311" cy="9906"/>
            </a:xfrm>
            <a:custGeom>
              <a:avLst/>
              <a:gdLst/>
              <a:ahLst/>
              <a:cxnLst/>
              <a:rect l="l" t="t" r="r" b="b"/>
              <a:pathLst>
                <a:path w="431" h="584" extrusionOk="0">
                  <a:moveTo>
                    <a:pt x="408" y="1"/>
                  </a:moveTo>
                  <a:cubicBezTo>
                    <a:pt x="382" y="1"/>
                    <a:pt x="283" y="115"/>
                    <a:pt x="181" y="266"/>
                  </a:cubicBezTo>
                  <a:cubicBezTo>
                    <a:pt x="71" y="427"/>
                    <a:pt x="1" y="569"/>
                    <a:pt x="20" y="583"/>
                  </a:cubicBezTo>
                  <a:cubicBezTo>
                    <a:pt x="106" y="503"/>
                    <a:pt x="184" y="415"/>
                    <a:pt x="251" y="319"/>
                  </a:cubicBezTo>
                  <a:cubicBezTo>
                    <a:pt x="360" y="162"/>
                    <a:pt x="430" y="16"/>
                    <a:pt x="412" y="2"/>
                  </a:cubicBezTo>
                  <a:cubicBezTo>
                    <a:pt x="411" y="1"/>
                    <a:pt x="409" y="1"/>
                    <a:pt x="4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" name="Google Shape;3821;p98">
              <a:extLst>
                <a:ext uri="{FF2B5EF4-FFF2-40B4-BE49-F238E27FC236}">
                  <a16:creationId xmlns:a16="http://schemas.microsoft.com/office/drawing/2014/main" id="{8E149A05-D1C2-55EE-63EF-D53663424FC3}"/>
                </a:ext>
              </a:extLst>
            </p:cNvPr>
            <p:cNvSpPr/>
            <p:nvPr/>
          </p:nvSpPr>
          <p:spPr>
            <a:xfrm>
              <a:off x="2040640" y="5336614"/>
              <a:ext cx="8295" cy="6564"/>
            </a:xfrm>
            <a:custGeom>
              <a:avLst/>
              <a:gdLst/>
              <a:ahLst/>
              <a:cxnLst/>
              <a:rect l="l" t="t" r="r" b="b"/>
              <a:pathLst>
                <a:path w="489" h="387" extrusionOk="0">
                  <a:moveTo>
                    <a:pt x="465" y="0"/>
                  </a:moveTo>
                  <a:cubicBezTo>
                    <a:pt x="433" y="0"/>
                    <a:pt x="327" y="68"/>
                    <a:pt x="218" y="164"/>
                  </a:cubicBezTo>
                  <a:cubicBezTo>
                    <a:pt x="94" y="272"/>
                    <a:pt x="0" y="367"/>
                    <a:pt x="15" y="386"/>
                  </a:cubicBezTo>
                  <a:cubicBezTo>
                    <a:pt x="107" y="347"/>
                    <a:pt x="193" y="294"/>
                    <a:pt x="271" y="230"/>
                  </a:cubicBezTo>
                  <a:cubicBezTo>
                    <a:pt x="393" y="126"/>
                    <a:pt x="488" y="22"/>
                    <a:pt x="474" y="3"/>
                  </a:cubicBezTo>
                  <a:cubicBezTo>
                    <a:pt x="472" y="1"/>
                    <a:pt x="469" y="0"/>
                    <a:pt x="4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" name="Google Shape;3822;p98">
              <a:extLst>
                <a:ext uri="{FF2B5EF4-FFF2-40B4-BE49-F238E27FC236}">
                  <a16:creationId xmlns:a16="http://schemas.microsoft.com/office/drawing/2014/main" id="{E0641924-3D93-56A9-548F-D9D029D1BFB9}"/>
                </a:ext>
              </a:extLst>
            </p:cNvPr>
            <p:cNvSpPr/>
            <p:nvPr/>
          </p:nvSpPr>
          <p:spPr>
            <a:xfrm>
              <a:off x="2035127" y="5330965"/>
              <a:ext cx="12586" cy="1849"/>
            </a:xfrm>
            <a:custGeom>
              <a:avLst/>
              <a:gdLst/>
              <a:ahLst/>
              <a:cxnLst/>
              <a:rect l="l" t="t" r="r" b="b"/>
              <a:pathLst>
                <a:path w="742" h="109" extrusionOk="0">
                  <a:moveTo>
                    <a:pt x="245" y="1"/>
                  </a:moveTo>
                  <a:cubicBezTo>
                    <a:pt x="162" y="1"/>
                    <a:pt x="80" y="13"/>
                    <a:pt x="1" y="38"/>
                  </a:cubicBezTo>
                  <a:cubicBezTo>
                    <a:pt x="101" y="80"/>
                    <a:pt x="209" y="101"/>
                    <a:pt x="319" y="101"/>
                  </a:cubicBezTo>
                  <a:cubicBezTo>
                    <a:pt x="336" y="101"/>
                    <a:pt x="352" y="101"/>
                    <a:pt x="369" y="100"/>
                  </a:cubicBezTo>
                  <a:cubicBezTo>
                    <a:pt x="409" y="105"/>
                    <a:pt x="449" y="108"/>
                    <a:pt x="489" y="108"/>
                  </a:cubicBezTo>
                  <a:cubicBezTo>
                    <a:pt x="574" y="108"/>
                    <a:pt x="659" y="96"/>
                    <a:pt x="742" y="72"/>
                  </a:cubicBezTo>
                  <a:cubicBezTo>
                    <a:pt x="640" y="30"/>
                    <a:pt x="532" y="9"/>
                    <a:pt x="423" y="9"/>
                  </a:cubicBezTo>
                  <a:cubicBezTo>
                    <a:pt x="406" y="9"/>
                    <a:pt x="390" y="10"/>
                    <a:pt x="373" y="11"/>
                  </a:cubicBezTo>
                  <a:cubicBezTo>
                    <a:pt x="331" y="4"/>
                    <a:pt x="288" y="1"/>
                    <a:pt x="2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" name="Google Shape;3823;p98">
              <a:extLst>
                <a:ext uri="{FF2B5EF4-FFF2-40B4-BE49-F238E27FC236}">
                  <a16:creationId xmlns:a16="http://schemas.microsoft.com/office/drawing/2014/main" id="{C0897FB8-7EAD-5EB0-2417-57356F785693}"/>
                </a:ext>
              </a:extLst>
            </p:cNvPr>
            <p:cNvSpPr/>
            <p:nvPr/>
          </p:nvSpPr>
          <p:spPr>
            <a:xfrm>
              <a:off x="2033278" y="5323519"/>
              <a:ext cx="14198" cy="2358"/>
            </a:xfrm>
            <a:custGeom>
              <a:avLst/>
              <a:gdLst/>
              <a:ahLst/>
              <a:cxnLst/>
              <a:rect l="l" t="t" r="r" b="b"/>
              <a:pathLst>
                <a:path w="837" h="139" extrusionOk="0">
                  <a:moveTo>
                    <a:pt x="0" y="1"/>
                  </a:moveTo>
                  <a:lnTo>
                    <a:pt x="0" y="1"/>
                  </a:lnTo>
                  <a:cubicBezTo>
                    <a:pt x="159" y="92"/>
                    <a:pt x="339" y="139"/>
                    <a:pt x="520" y="139"/>
                  </a:cubicBezTo>
                  <a:cubicBezTo>
                    <a:pt x="626" y="139"/>
                    <a:pt x="733" y="122"/>
                    <a:pt x="836" y="90"/>
                  </a:cubicBezTo>
                  <a:cubicBezTo>
                    <a:pt x="699" y="65"/>
                    <a:pt x="560" y="51"/>
                    <a:pt x="420" y="48"/>
                  </a:cubicBezTo>
                  <a:cubicBezTo>
                    <a:pt x="282" y="18"/>
                    <a:pt x="140" y="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" name="Google Shape;3824;p98">
              <a:extLst>
                <a:ext uri="{FF2B5EF4-FFF2-40B4-BE49-F238E27FC236}">
                  <a16:creationId xmlns:a16="http://schemas.microsoft.com/office/drawing/2014/main" id="{19B56573-1A28-540A-CD8D-2EDC973BCACF}"/>
                </a:ext>
              </a:extLst>
            </p:cNvPr>
            <p:cNvSpPr/>
            <p:nvPr/>
          </p:nvSpPr>
          <p:spPr>
            <a:xfrm>
              <a:off x="2054905" y="5327776"/>
              <a:ext cx="23137" cy="12417"/>
            </a:xfrm>
            <a:custGeom>
              <a:avLst/>
              <a:gdLst/>
              <a:ahLst/>
              <a:cxnLst/>
              <a:rect l="l" t="t" r="r" b="b"/>
              <a:pathLst>
                <a:path w="1364" h="732" extrusionOk="0">
                  <a:moveTo>
                    <a:pt x="902" y="77"/>
                  </a:moveTo>
                  <a:cubicBezTo>
                    <a:pt x="1019" y="77"/>
                    <a:pt x="1135" y="107"/>
                    <a:pt x="1239" y="165"/>
                  </a:cubicBezTo>
                  <a:cubicBezTo>
                    <a:pt x="1309" y="220"/>
                    <a:pt x="1281" y="301"/>
                    <a:pt x="1196" y="349"/>
                  </a:cubicBezTo>
                  <a:cubicBezTo>
                    <a:pt x="1113" y="393"/>
                    <a:pt x="1027" y="425"/>
                    <a:pt x="936" y="448"/>
                  </a:cubicBezTo>
                  <a:cubicBezTo>
                    <a:pt x="783" y="498"/>
                    <a:pt x="624" y="536"/>
                    <a:pt x="464" y="558"/>
                  </a:cubicBezTo>
                  <a:cubicBezTo>
                    <a:pt x="326" y="582"/>
                    <a:pt x="215" y="594"/>
                    <a:pt x="136" y="601"/>
                  </a:cubicBezTo>
                  <a:lnTo>
                    <a:pt x="136" y="601"/>
                  </a:lnTo>
                  <a:cubicBezTo>
                    <a:pt x="179" y="511"/>
                    <a:pt x="234" y="427"/>
                    <a:pt x="298" y="349"/>
                  </a:cubicBezTo>
                  <a:cubicBezTo>
                    <a:pt x="407" y="234"/>
                    <a:pt x="546" y="149"/>
                    <a:pt x="700" y="108"/>
                  </a:cubicBezTo>
                  <a:cubicBezTo>
                    <a:pt x="766" y="87"/>
                    <a:pt x="834" y="77"/>
                    <a:pt x="902" y="77"/>
                  </a:cubicBezTo>
                  <a:close/>
                  <a:moveTo>
                    <a:pt x="890" y="1"/>
                  </a:moveTo>
                  <a:cubicBezTo>
                    <a:pt x="645" y="1"/>
                    <a:pt x="404" y="109"/>
                    <a:pt x="242" y="311"/>
                  </a:cubicBezTo>
                  <a:cubicBezTo>
                    <a:pt x="168" y="398"/>
                    <a:pt x="115" y="498"/>
                    <a:pt x="82" y="606"/>
                  </a:cubicBezTo>
                  <a:lnTo>
                    <a:pt x="82" y="606"/>
                  </a:lnTo>
                  <a:cubicBezTo>
                    <a:pt x="29" y="611"/>
                    <a:pt x="1" y="614"/>
                    <a:pt x="1" y="619"/>
                  </a:cubicBezTo>
                  <a:cubicBezTo>
                    <a:pt x="26" y="624"/>
                    <a:pt x="52" y="628"/>
                    <a:pt x="77" y="631"/>
                  </a:cubicBezTo>
                  <a:lnTo>
                    <a:pt x="77" y="631"/>
                  </a:lnTo>
                  <a:cubicBezTo>
                    <a:pt x="71" y="665"/>
                    <a:pt x="73" y="699"/>
                    <a:pt x="81" y="732"/>
                  </a:cubicBezTo>
                  <a:cubicBezTo>
                    <a:pt x="93" y="699"/>
                    <a:pt x="106" y="667"/>
                    <a:pt x="120" y="635"/>
                  </a:cubicBezTo>
                  <a:lnTo>
                    <a:pt x="120" y="635"/>
                  </a:lnTo>
                  <a:cubicBezTo>
                    <a:pt x="159" y="639"/>
                    <a:pt x="198" y="640"/>
                    <a:pt x="237" y="640"/>
                  </a:cubicBezTo>
                  <a:cubicBezTo>
                    <a:pt x="316" y="640"/>
                    <a:pt x="395" y="633"/>
                    <a:pt x="473" y="619"/>
                  </a:cubicBezTo>
                  <a:cubicBezTo>
                    <a:pt x="632" y="602"/>
                    <a:pt x="792" y="570"/>
                    <a:pt x="945" y="524"/>
                  </a:cubicBezTo>
                  <a:cubicBezTo>
                    <a:pt x="1043" y="501"/>
                    <a:pt x="1139" y="466"/>
                    <a:pt x="1229" y="421"/>
                  </a:cubicBezTo>
                  <a:cubicBezTo>
                    <a:pt x="1284" y="391"/>
                    <a:pt x="1327" y="343"/>
                    <a:pt x="1347" y="283"/>
                  </a:cubicBezTo>
                  <a:cubicBezTo>
                    <a:pt x="1363" y="215"/>
                    <a:pt x="1338" y="142"/>
                    <a:pt x="1281" y="99"/>
                  </a:cubicBezTo>
                  <a:cubicBezTo>
                    <a:pt x="1157" y="33"/>
                    <a:pt x="1023" y="1"/>
                    <a:pt x="8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" name="Google Shape;3825;p98">
              <a:extLst>
                <a:ext uri="{FF2B5EF4-FFF2-40B4-BE49-F238E27FC236}">
                  <a16:creationId xmlns:a16="http://schemas.microsoft.com/office/drawing/2014/main" id="{9C455E79-B714-96C0-0559-810FCFC59528}"/>
                </a:ext>
              </a:extLst>
            </p:cNvPr>
            <p:cNvSpPr/>
            <p:nvPr/>
          </p:nvSpPr>
          <p:spPr>
            <a:xfrm>
              <a:off x="2046950" y="5323519"/>
              <a:ext cx="11297" cy="15249"/>
            </a:xfrm>
            <a:custGeom>
              <a:avLst/>
              <a:gdLst/>
              <a:ahLst/>
              <a:cxnLst/>
              <a:rect l="l" t="t" r="r" b="b"/>
              <a:pathLst>
                <a:path w="666" h="899" extrusionOk="0">
                  <a:moveTo>
                    <a:pt x="162" y="1"/>
                  </a:moveTo>
                  <a:cubicBezTo>
                    <a:pt x="65" y="20"/>
                    <a:pt x="1" y="110"/>
                    <a:pt x="15" y="208"/>
                  </a:cubicBezTo>
                  <a:cubicBezTo>
                    <a:pt x="26" y="280"/>
                    <a:pt x="51" y="349"/>
                    <a:pt x="87" y="412"/>
                  </a:cubicBezTo>
                  <a:cubicBezTo>
                    <a:pt x="143" y="515"/>
                    <a:pt x="213" y="610"/>
                    <a:pt x="295" y="695"/>
                  </a:cubicBezTo>
                  <a:cubicBezTo>
                    <a:pt x="362" y="781"/>
                    <a:pt x="450" y="849"/>
                    <a:pt x="550" y="889"/>
                  </a:cubicBezTo>
                  <a:cubicBezTo>
                    <a:pt x="477" y="816"/>
                    <a:pt x="407" y="739"/>
                    <a:pt x="343" y="657"/>
                  </a:cubicBezTo>
                  <a:cubicBezTo>
                    <a:pt x="271" y="569"/>
                    <a:pt x="210" y="474"/>
                    <a:pt x="159" y="374"/>
                  </a:cubicBezTo>
                  <a:cubicBezTo>
                    <a:pt x="102" y="274"/>
                    <a:pt x="64" y="105"/>
                    <a:pt x="159" y="86"/>
                  </a:cubicBezTo>
                  <a:cubicBezTo>
                    <a:pt x="165" y="84"/>
                    <a:pt x="172" y="84"/>
                    <a:pt x="178" y="84"/>
                  </a:cubicBezTo>
                  <a:cubicBezTo>
                    <a:pt x="271" y="84"/>
                    <a:pt x="390" y="200"/>
                    <a:pt x="451" y="289"/>
                  </a:cubicBezTo>
                  <a:cubicBezTo>
                    <a:pt x="512" y="379"/>
                    <a:pt x="555" y="483"/>
                    <a:pt x="574" y="591"/>
                  </a:cubicBezTo>
                  <a:cubicBezTo>
                    <a:pt x="588" y="694"/>
                    <a:pt x="593" y="796"/>
                    <a:pt x="587" y="898"/>
                  </a:cubicBezTo>
                  <a:cubicBezTo>
                    <a:pt x="644" y="803"/>
                    <a:pt x="666" y="691"/>
                    <a:pt x="650" y="583"/>
                  </a:cubicBezTo>
                  <a:cubicBezTo>
                    <a:pt x="641" y="461"/>
                    <a:pt x="603" y="346"/>
                    <a:pt x="536" y="246"/>
                  </a:cubicBezTo>
                  <a:cubicBezTo>
                    <a:pt x="460" y="108"/>
                    <a:pt x="319" y="14"/>
                    <a:pt x="1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" name="Google Shape;3826;p98">
              <a:extLst>
                <a:ext uri="{FF2B5EF4-FFF2-40B4-BE49-F238E27FC236}">
                  <a16:creationId xmlns:a16="http://schemas.microsoft.com/office/drawing/2014/main" id="{B6B3BC6C-9217-CDF3-1EFB-0E4498D5A3E6}"/>
                </a:ext>
              </a:extLst>
            </p:cNvPr>
            <p:cNvSpPr/>
            <p:nvPr/>
          </p:nvSpPr>
          <p:spPr>
            <a:xfrm>
              <a:off x="1926821" y="5325419"/>
              <a:ext cx="41745" cy="36096"/>
            </a:xfrm>
            <a:custGeom>
              <a:avLst/>
              <a:gdLst/>
              <a:ahLst/>
              <a:cxnLst/>
              <a:rect l="l" t="t" r="r" b="b"/>
              <a:pathLst>
                <a:path w="2461" h="2128" extrusionOk="0">
                  <a:moveTo>
                    <a:pt x="334" y="0"/>
                  </a:moveTo>
                  <a:cubicBezTo>
                    <a:pt x="268" y="0"/>
                    <a:pt x="203" y="4"/>
                    <a:pt x="138" y="10"/>
                  </a:cubicBezTo>
                  <a:cubicBezTo>
                    <a:pt x="90" y="17"/>
                    <a:pt x="44" y="32"/>
                    <a:pt x="1" y="54"/>
                  </a:cubicBezTo>
                  <a:cubicBezTo>
                    <a:pt x="176" y="57"/>
                    <a:pt x="351" y="70"/>
                    <a:pt x="525" y="92"/>
                  </a:cubicBezTo>
                  <a:cubicBezTo>
                    <a:pt x="1370" y="210"/>
                    <a:pt x="2073" y="801"/>
                    <a:pt x="2335" y="1613"/>
                  </a:cubicBezTo>
                  <a:cubicBezTo>
                    <a:pt x="2434" y="1925"/>
                    <a:pt x="2438" y="2128"/>
                    <a:pt x="2453" y="2128"/>
                  </a:cubicBezTo>
                  <a:cubicBezTo>
                    <a:pt x="2460" y="2080"/>
                    <a:pt x="2460" y="2030"/>
                    <a:pt x="2453" y="1982"/>
                  </a:cubicBezTo>
                  <a:cubicBezTo>
                    <a:pt x="2446" y="1853"/>
                    <a:pt x="2425" y="1724"/>
                    <a:pt x="2392" y="1599"/>
                  </a:cubicBezTo>
                  <a:cubicBezTo>
                    <a:pt x="2159" y="735"/>
                    <a:pt x="1418" y="105"/>
                    <a:pt x="530" y="10"/>
                  </a:cubicBezTo>
                  <a:cubicBezTo>
                    <a:pt x="465" y="4"/>
                    <a:pt x="399" y="0"/>
                    <a:pt x="3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" name="Google Shape;3827;p98">
              <a:extLst>
                <a:ext uri="{FF2B5EF4-FFF2-40B4-BE49-F238E27FC236}">
                  <a16:creationId xmlns:a16="http://schemas.microsoft.com/office/drawing/2014/main" id="{5BFA238F-B815-E135-F4D6-5F9BDAC155DE}"/>
                </a:ext>
              </a:extLst>
            </p:cNvPr>
            <p:cNvSpPr/>
            <p:nvPr/>
          </p:nvSpPr>
          <p:spPr>
            <a:xfrm>
              <a:off x="1984138" y="5351286"/>
              <a:ext cx="35197" cy="2493"/>
            </a:xfrm>
            <a:custGeom>
              <a:avLst/>
              <a:gdLst/>
              <a:ahLst/>
              <a:cxnLst/>
              <a:rect l="l" t="t" r="r" b="b"/>
              <a:pathLst>
                <a:path w="2075" h="147" extrusionOk="0">
                  <a:moveTo>
                    <a:pt x="65" y="1"/>
                  </a:moveTo>
                  <a:cubicBezTo>
                    <a:pt x="24" y="1"/>
                    <a:pt x="1" y="3"/>
                    <a:pt x="1" y="8"/>
                  </a:cubicBezTo>
                  <a:cubicBezTo>
                    <a:pt x="338" y="93"/>
                    <a:pt x="686" y="135"/>
                    <a:pt x="1035" y="135"/>
                  </a:cubicBezTo>
                  <a:cubicBezTo>
                    <a:pt x="1137" y="143"/>
                    <a:pt x="1238" y="147"/>
                    <a:pt x="1340" y="147"/>
                  </a:cubicBezTo>
                  <a:cubicBezTo>
                    <a:pt x="1586" y="147"/>
                    <a:pt x="1832" y="124"/>
                    <a:pt x="2074" y="80"/>
                  </a:cubicBezTo>
                  <a:cubicBezTo>
                    <a:pt x="2074" y="55"/>
                    <a:pt x="1602" y="80"/>
                    <a:pt x="1035" y="50"/>
                  </a:cubicBezTo>
                  <a:cubicBezTo>
                    <a:pt x="592" y="29"/>
                    <a:pt x="212" y="1"/>
                    <a:pt x="6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" name="Google Shape;3828;p98">
              <a:extLst>
                <a:ext uri="{FF2B5EF4-FFF2-40B4-BE49-F238E27FC236}">
                  <a16:creationId xmlns:a16="http://schemas.microsoft.com/office/drawing/2014/main" id="{23E36CF8-366B-B715-CB8D-F7C9ACC1550A}"/>
                </a:ext>
              </a:extLst>
            </p:cNvPr>
            <p:cNvSpPr/>
            <p:nvPr/>
          </p:nvSpPr>
          <p:spPr>
            <a:xfrm>
              <a:off x="1960560" y="5350387"/>
              <a:ext cx="3545" cy="7039"/>
            </a:xfrm>
            <a:custGeom>
              <a:avLst/>
              <a:gdLst/>
              <a:ahLst/>
              <a:cxnLst/>
              <a:rect l="l" t="t" r="r" b="b"/>
              <a:pathLst>
                <a:path w="209" h="415" extrusionOk="0">
                  <a:moveTo>
                    <a:pt x="9" y="1"/>
                  </a:moveTo>
                  <a:cubicBezTo>
                    <a:pt x="5" y="1"/>
                    <a:pt x="2" y="2"/>
                    <a:pt x="1" y="4"/>
                  </a:cubicBezTo>
                  <a:cubicBezTo>
                    <a:pt x="1" y="4"/>
                    <a:pt x="34" y="103"/>
                    <a:pt x="77" y="212"/>
                  </a:cubicBezTo>
                  <a:cubicBezTo>
                    <a:pt x="119" y="321"/>
                    <a:pt x="142" y="415"/>
                    <a:pt x="172" y="415"/>
                  </a:cubicBezTo>
                  <a:cubicBezTo>
                    <a:pt x="199" y="415"/>
                    <a:pt x="208" y="302"/>
                    <a:pt x="172" y="179"/>
                  </a:cubicBezTo>
                  <a:cubicBezTo>
                    <a:pt x="138" y="70"/>
                    <a:pt x="40" y="1"/>
                    <a:pt x="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" name="Google Shape;3829;p98">
              <a:extLst>
                <a:ext uri="{FF2B5EF4-FFF2-40B4-BE49-F238E27FC236}">
                  <a16:creationId xmlns:a16="http://schemas.microsoft.com/office/drawing/2014/main" id="{2A255966-8763-0F1D-7CD3-B78DB603883E}"/>
                </a:ext>
              </a:extLst>
            </p:cNvPr>
            <p:cNvSpPr/>
            <p:nvPr/>
          </p:nvSpPr>
          <p:spPr>
            <a:xfrm>
              <a:off x="1951994" y="5339040"/>
              <a:ext cx="4749" cy="4851"/>
            </a:xfrm>
            <a:custGeom>
              <a:avLst/>
              <a:gdLst/>
              <a:ahLst/>
              <a:cxnLst/>
              <a:rect l="l" t="t" r="r" b="b"/>
              <a:pathLst>
                <a:path w="280" h="286" extrusionOk="0">
                  <a:moveTo>
                    <a:pt x="9" y="1"/>
                  </a:moveTo>
                  <a:cubicBezTo>
                    <a:pt x="5" y="1"/>
                    <a:pt x="2" y="2"/>
                    <a:pt x="0" y="4"/>
                  </a:cubicBezTo>
                  <a:cubicBezTo>
                    <a:pt x="22" y="67"/>
                    <a:pt x="56" y="124"/>
                    <a:pt x="99" y="173"/>
                  </a:cubicBezTo>
                  <a:cubicBezTo>
                    <a:pt x="161" y="238"/>
                    <a:pt x="221" y="285"/>
                    <a:pt x="249" y="285"/>
                  </a:cubicBezTo>
                  <a:cubicBezTo>
                    <a:pt x="254" y="285"/>
                    <a:pt x="257" y="284"/>
                    <a:pt x="260" y="281"/>
                  </a:cubicBezTo>
                  <a:cubicBezTo>
                    <a:pt x="279" y="262"/>
                    <a:pt x="232" y="192"/>
                    <a:pt x="161" y="118"/>
                  </a:cubicBezTo>
                  <a:cubicBezTo>
                    <a:pt x="99" y="52"/>
                    <a:pt x="36" y="1"/>
                    <a:pt x="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" name="Google Shape;3830;p98">
              <a:extLst>
                <a:ext uri="{FF2B5EF4-FFF2-40B4-BE49-F238E27FC236}">
                  <a16:creationId xmlns:a16="http://schemas.microsoft.com/office/drawing/2014/main" id="{66D4C29E-6ECD-5973-2D6F-A2C26C95A3DF}"/>
                </a:ext>
              </a:extLst>
            </p:cNvPr>
            <p:cNvSpPr/>
            <p:nvPr/>
          </p:nvSpPr>
          <p:spPr>
            <a:xfrm>
              <a:off x="1939357" y="5333018"/>
              <a:ext cx="7124" cy="3223"/>
            </a:xfrm>
            <a:custGeom>
              <a:avLst/>
              <a:gdLst/>
              <a:ahLst/>
              <a:cxnLst/>
              <a:rect l="l" t="t" r="r" b="b"/>
              <a:pathLst>
                <a:path w="420" h="190" extrusionOk="0">
                  <a:moveTo>
                    <a:pt x="109" y="1"/>
                  </a:moveTo>
                  <a:cubicBezTo>
                    <a:pt x="43" y="1"/>
                    <a:pt x="0" y="21"/>
                    <a:pt x="4" y="36"/>
                  </a:cubicBezTo>
                  <a:cubicBezTo>
                    <a:pt x="4" y="59"/>
                    <a:pt x="103" y="65"/>
                    <a:pt x="207" y="101"/>
                  </a:cubicBezTo>
                  <a:cubicBezTo>
                    <a:pt x="301" y="136"/>
                    <a:pt x="368" y="189"/>
                    <a:pt x="393" y="189"/>
                  </a:cubicBezTo>
                  <a:cubicBezTo>
                    <a:pt x="396" y="189"/>
                    <a:pt x="398" y="189"/>
                    <a:pt x="400" y="188"/>
                  </a:cubicBezTo>
                  <a:cubicBezTo>
                    <a:pt x="419" y="173"/>
                    <a:pt x="368" y="69"/>
                    <a:pt x="235" y="23"/>
                  </a:cubicBezTo>
                  <a:cubicBezTo>
                    <a:pt x="188" y="7"/>
                    <a:pt x="145" y="1"/>
                    <a:pt x="1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" name="Google Shape;3831;p98">
              <a:extLst>
                <a:ext uri="{FF2B5EF4-FFF2-40B4-BE49-F238E27FC236}">
                  <a16:creationId xmlns:a16="http://schemas.microsoft.com/office/drawing/2014/main" id="{2B04F8C3-5600-B843-0578-8D9AAF82B47D}"/>
                </a:ext>
              </a:extLst>
            </p:cNvPr>
            <p:cNvSpPr/>
            <p:nvPr/>
          </p:nvSpPr>
          <p:spPr>
            <a:xfrm>
              <a:off x="1930434" y="5330660"/>
              <a:ext cx="3800" cy="2019"/>
            </a:xfrm>
            <a:custGeom>
              <a:avLst/>
              <a:gdLst/>
              <a:ahLst/>
              <a:cxnLst/>
              <a:rect l="l" t="t" r="r" b="b"/>
              <a:pathLst>
                <a:path w="224" h="119" extrusionOk="0">
                  <a:moveTo>
                    <a:pt x="38" y="0"/>
                  </a:moveTo>
                  <a:cubicBezTo>
                    <a:pt x="18" y="0"/>
                    <a:pt x="5" y="5"/>
                    <a:pt x="1" y="14"/>
                  </a:cubicBezTo>
                  <a:cubicBezTo>
                    <a:pt x="1" y="37"/>
                    <a:pt x="33" y="75"/>
                    <a:pt x="90" y="99"/>
                  </a:cubicBezTo>
                  <a:cubicBezTo>
                    <a:pt x="120" y="111"/>
                    <a:pt x="150" y="118"/>
                    <a:pt x="173" y="118"/>
                  </a:cubicBezTo>
                  <a:cubicBezTo>
                    <a:pt x="194" y="118"/>
                    <a:pt x="209" y="112"/>
                    <a:pt x="213" y="99"/>
                  </a:cubicBezTo>
                  <a:cubicBezTo>
                    <a:pt x="223" y="71"/>
                    <a:pt x="185" y="43"/>
                    <a:pt x="122" y="20"/>
                  </a:cubicBezTo>
                  <a:cubicBezTo>
                    <a:pt x="90" y="7"/>
                    <a:pt x="60" y="0"/>
                    <a:pt x="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" name="Google Shape;3832;p98">
              <a:extLst>
                <a:ext uri="{FF2B5EF4-FFF2-40B4-BE49-F238E27FC236}">
                  <a16:creationId xmlns:a16="http://schemas.microsoft.com/office/drawing/2014/main" id="{6E812BF0-D0F7-6FFB-C100-D0CDED17CF44}"/>
                </a:ext>
              </a:extLst>
            </p:cNvPr>
            <p:cNvSpPr/>
            <p:nvPr/>
          </p:nvSpPr>
          <p:spPr>
            <a:xfrm>
              <a:off x="1757960" y="4385052"/>
              <a:ext cx="140568" cy="936805"/>
            </a:xfrm>
            <a:custGeom>
              <a:avLst/>
              <a:gdLst/>
              <a:ahLst/>
              <a:cxnLst/>
              <a:rect l="l" t="t" r="r" b="b"/>
              <a:pathLst>
                <a:path w="8287" h="55228" extrusionOk="0">
                  <a:moveTo>
                    <a:pt x="0" y="0"/>
                  </a:moveTo>
                  <a:lnTo>
                    <a:pt x="0" y="0"/>
                  </a:lnTo>
                  <a:cubicBezTo>
                    <a:pt x="25" y="43"/>
                    <a:pt x="47" y="87"/>
                    <a:pt x="66" y="132"/>
                  </a:cubicBezTo>
                  <a:lnTo>
                    <a:pt x="222" y="504"/>
                  </a:lnTo>
                  <a:lnTo>
                    <a:pt x="222" y="504"/>
                  </a:lnTo>
                  <a:lnTo>
                    <a:pt x="89" y="123"/>
                  </a:lnTo>
                  <a:lnTo>
                    <a:pt x="0" y="0"/>
                  </a:lnTo>
                  <a:close/>
                  <a:moveTo>
                    <a:pt x="222" y="504"/>
                  </a:moveTo>
                  <a:lnTo>
                    <a:pt x="231" y="529"/>
                  </a:lnTo>
                  <a:cubicBezTo>
                    <a:pt x="368" y="893"/>
                    <a:pt x="557" y="1414"/>
                    <a:pt x="803" y="2074"/>
                  </a:cubicBezTo>
                  <a:cubicBezTo>
                    <a:pt x="1313" y="3430"/>
                    <a:pt x="2027" y="5354"/>
                    <a:pt x="2939" y="7745"/>
                  </a:cubicBezTo>
                  <a:cubicBezTo>
                    <a:pt x="3851" y="10136"/>
                    <a:pt x="4933" y="12975"/>
                    <a:pt x="6128" y="16128"/>
                  </a:cubicBezTo>
                  <a:cubicBezTo>
                    <a:pt x="6339" y="16959"/>
                    <a:pt x="6486" y="17805"/>
                    <a:pt x="6567" y="18660"/>
                  </a:cubicBezTo>
                  <a:cubicBezTo>
                    <a:pt x="6663" y="19534"/>
                    <a:pt x="6752" y="20432"/>
                    <a:pt x="6822" y="21348"/>
                  </a:cubicBezTo>
                  <a:cubicBezTo>
                    <a:pt x="6970" y="23172"/>
                    <a:pt x="7093" y="25072"/>
                    <a:pt x="7201" y="27018"/>
                  </a:cubicBezTo>
                  <a:cubicBezTo>
                    <a:pt x="7626" y="34801"/>
                    <a:pt x="7853" y="41861"/>
                    <a:pt x="8028" y="46963"/>
                  </a:cubicBezTo>
                  <a:cubicBezTo>
                    <a:pt x="8108" y="49506"/>
                    <a:pt x="8178" y="51571"/>
                    <a:pt x="8221" y="53012"/>
                  </a:cubicBezTo>
                  <a:cubicBezTo>
                    <a:pt x="8250" y="53710"/>
                    <a:pt x="8284" y="54263"/>
                    <a:pt x="8284" y="54656"/>
                  </a:cubicBezTo>
                  <a:lnTo>
                    <a:pt x="8284" y="53010"/>
                  </a:lnTo>
                  <a:cubicBezTo>
                    <a:pt x="8254" y="51565"/>
                    <a:pt x="8212" y="49504"/>
                    <a:pt x="8165" y="46959"/>
                  </a:cubicBezTo>
                  <a:cubicBezTo>
                    <a:pt x="8028" y="41851"/>
                    <a:pt x="7829" y="34796"/>
                    <a:pt x="7404" y="27004"/>
                  </a:cubicBezTo>
                  <a:cubicBezTo>
                    <a:pt x="7291" y="25067"/>
                    <a:pt x="7173" y="23167"/>
                    <a:pt x="7017" y="21333"/>
                  </a:cubicBezTo>
                  <a:cubicBezTo>
                    <a:pt x="6946" y="20417"/>
                    <a:pt x="6856" y="19520"/>
                    <a:pt x="6756" y="18635"/>
                  </a:cubicBezTo>
                  <a:cubicBezTo>
                    <a:pt x="6667" y="17767"/>
                    <a:pt x="6510" y="16908"/>
                    <a:pt x="6284" y="16065"/>
                  </a:cubicBezTo>
                  <a:lnTo>
                    <a:pt x="3043" y="7688"/>
                  </a:lnTo>
                  <a:lnTo>
                    <a:pt x="841" y="2055"/>
                  </a:lnTo>
                  <a:cubicBezTo>
                    <a:pt x="580" y="1403"/>
                    <a:pt x="373" y="889"/>
                    <a:pt x="231" y="525"/>
                  </a:cubicBezTo>
                  <a:lnTo>
                    <a:pt x="222" y="504"/>
                  </a:lnTo>
                  <a:close/>
                  <a:moveTo>
                    <a:pt x="8284" y="55086"/>
                  </a:moveTo>
                  <a:cubicBezTo>
                    <a:pt x="8276" y="55132"/>
                    <a:pt x="8276" y="55181"/>
                    <a:pt x="8284" y="55227"/>
                  </a:cubicBezTo>
                  <a:cubicBezTo>
                    <a:pt x="8287" y="55181"/>
                    <a:pt x="8287" y="55132"/>
                    <a:pt x="8284" y="55086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43" name="Google Shape;3833;p98">
              <a:extLst>
                <a:ext uri="{FF2B5EF4-FFF2-40B4-BE49-F238E27FC236}">
                  <a16:creationId xmlns:a16="http://schemas.microsoft.com/office/drawing/2014/main" id="{14ED254D-6D3B-90B3-1414-412D3ADBDA9A}"/>
                </a:ext>
              </a:extLst>
            </p:cNvPr>
            <p:cNvGrpSpPr/>
            <p:nvPr/>
          </p:nvGrpSpPr>
          <p:grpSpPr>
            <a:xfrm>
              <a:off x="831264" y="2045397"/>
              <a:ext cx="4408724" cy="3314693"/>
              <a:chOff x="831264" y="2045397"/>
              <a:chExt cx="4408724" cy="3314693"/>
            </a:xfrm>
          </p:grpSpPr>
          <p:sp>
            <p:nvSpPr>
              <p:cNvPr id="144" name="Google Shape;3834;p98">
                <a:extLst>
                  <a:ext uri="{FF2B5EF4-FFF2-40B4-BE49-F238E27FC236}">
                    <a16:creationId xmlns:a16="http://schemas.microsoft.com/office/drawing/2014/main" id="{208D96A1-4529-FE42-9E93-BE6BEEB70A30}"/>
                  </a:ext>
                </a:extLst>
              </p:cNvPr>
              <p:cNvSpPr/>
              <p:nvPr/>
            </p:nvSpPr>
            <p:spPr>
              <a:xfrm>
                <a:off x="923913" y="2502960"/>
                <a:ext cx="901455" cy="592721"/>
              </a:xfrm>
              <a:custGeom>
                <a:avLst/>
                <a:gdLst/>
                <a:ahLst/>
                <a:cxnLst/>
                <a:rect l="l" t="t" r="r" b="b"/>
                <a:pathLst>
                  <a:path w="53144" h="34943" extrusionOk="0">
                    <a:moveTo>
                      <a:pt x="1" y="1"/>
                    </a:moveTo>
                    <a:lnTo>
                      <a:pt x="1" y="34943"/>
                    </a:lnTo>
                    <a:lnTo>
                      <a:pt x="53144" y="34943"/>
                    </a:lnTo>
                    <a:lnTo>
                      <a:pt x="53144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3835;p98">
                <a:extLst>
                  <a:ext uri="{FF2B5EF4-FFF2-40B4-BE49-F238E27FC236}">
                    <a16:creationId xmlns:a16="http://schemas.microsoft.com/office/drawing/2014/main" id="{63097F2E-895D-9688-9C07-BCD86C674C18}"/>
                  </a:ext>
                </a:extLst>
              </p:cNvPr>
              <p:cNvSpPr/>
              <p:nvPr/>
            </p:nvSpPr>
            <p:spPr>
              <a:xfrm>
                <a:off x="955260" y="2527234"/>
                <a:ext cx="838287" cy="542003"/>
              </a:xfrm>
              <a:custGeom>
                <a:avLst/>
                <a:gdLst/>
                <a:ahLst/>
                <a:cxnLst/>
                <a:rect l="l" t="t" r="r" b="b"/>
                <a:pathLst>
                  <a:path w="49420" h="31953" extrusionOk="0">
                    <a:moveTo>
                      <a:pt x="0" y="1"/>
                    </a:moveTo>
                    <a:lnTo>
                      <a:pt x="0" y="31953"/>
                    </a:lnTo>
                    <a:lnTo>
                      <a:pt x="49419" y="31953"/>
                    </a:lnTo>
                    <a:lnTo>
                      <a:pt x="49419" y="1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3836;p98">
                <a:extLst>
                  <a:ext uri="{FF2B5EF4-FFF2-40B4-BE49-F238E27FC236}">
                    <a16:creationId xmlns:a16="http://schemas.microsoft.com/office/drawing/2014/main" id="{4A27171F-A70A-B991-C57B-6F77AEDD0903}"/>
                  </a:ext>
                </a:extLst>
              </p:cNvPr>
              <p:cNvSpPr/>
              <p:nvPr/>
            </p:nvSpPr>
            <p:spPr>
              <a:xfrm>
                <a:off x="1237686" y="2724745"/>
                <a:ext cx="273503" cy="149168"/>
              </a:xfrm>
              <a:custGeom>
                <a:avLst/>
                <a:gdLst/>
                <a:ahLst/>
                <a:cxnLst/>
                <a:rect l="l" t="t" r="r" b="b"/>
                <a:pathLst>
                  <a:path w="16124" h="8794" extrusionOk="0">
                    <a:moveTo>
                      <a:pt x="1" y="0"/>
                    </a:moveTo>
                    <a:lnTo>
                      <a:pt x="1" y="8794"/>
                    </a:lnTo>
                    <a:lnTo>
                      <a:pt x="16123" y="8794"/>
                    </a:lnTo>
                    <a:lnTo>
                      <a:pt x="1612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3837;p98">
                <a:extLst>
                  <a:ext uri="{FF2B5EF4-FFF2-40B4-BE49-F238E27FC236}">
                    <a16:creationId xmlns:a16="http://schemas.microsoft.com/office/drawing/2014/main" id="{2762FCC4-63B2-5C20-8AE5-69C77B2112CD}"/>
                  </a:ext>
                </a:extLst>
              </p:cNvPr>
              <p:cNvSpPr/>
              <p:nvPr/>
            </p:nvSpPr>
            <p:spPr>
              <a:xfrm>
                <a:off x="4477761" y="4025820"/>
                <a:ext cx="762227" cy="1318800"/>
              </a:xfrm>
              <a:custGeom>
                <a:avLst/>
                <a:gdLst/>
                <a:ahLst/>
                <a:cxnLst/>
                <a:rect l="l" t="t" r="r" b="b"/>
                <a:pathLst>
                  <a:path w="44936" h="77748" extrusionOk="0">
                    <a:moveTo>
                      <a:pt x="1006" y="0"/>
                    </a:moveTo>
                    <a:lnTo>
                      <a:pt x="0" y="77747"/>
                    </a:lnTo>
                    <a:lnTo>
                      <a:pt x="44936" y="77747"/>
                    </a:lnTo>
                    <a:lnTo>
                      <a:pt x="44936" y="1058"/>
                    </a:lnTo>
                    <a:lnTo>
                      <a:pt x="1006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3838;p98">
                <a:extLst>
                  <a:ext uri="{FF2B5EF4-FFF2-40B4-BE49-F238E27FC236}">
                    <a16:creationId xmlns:a16="http://schemas.microsoft.com/office/drawing/2014/main" id="{6B39F78E-0E1C-2B88-29C8-FA71AC9B34D7}"/>
                  </a:ext>
                </a:extLst>
              </p:cNvPr>
              <p:cNvSpPr/>
              <p:nvPr/>
            </p:nvSpPr>
            <p:spPr>
              <a:xfrm>
                <a:off x="831264" y="3435745"/>
                <a:ext cx="762227" cy="1924345"/>
              </a:xfrm>
              <a:custGeom>
                <a:avLst/>
                <a:gdLst/>
                <a:ahLst/>
                <a:cxnLst/>
                <a:rect l="l" t="t" r="r" b="b"/>
                <a:pathLst>
                  <a:path w="44936" h="113447" extrusionOk="0">
                    <a:moveTo>
                      <a:pt x="43930" y="0"/>
                    </a:moveTo>
                    <a:lnTo>
                      <a:pt x="0" y="1546"/>
                    </a:lnTo>
                    <a:lnTo>
                      <a:pt x="0" y="113446"/>
                    </a:lnTo>
                    <a:lnTo>
                      <a:pt x="44935" y="113446"/>
                    </a:lnTo>
                    <a:lnTo>
                      <a:pt x="43930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3839;p98">
                <a:extLst>
                  <a:ext uri="{FF2B5EF4-FFF2-40B4-BE49-F238E27FC236}">
                    <a16:creationId xmlns:a16="http://schemas.microsoft.com/office/drawing/2014/main" id="{553F61F0-CEFC-BD2F-CC76-04A9A4C7591C}"/>
                  </a:ext>
                </a:extLst>
              </p:cNvPr>
              <p:cNvSpPr/>
              <p:nvPr/>
            </p:nvSpPr>
            <p:spPr>
              <a:xfrm>
                <a:off x="831264" y="3450265"/>
                <a:ext cx="341285" cy="1909825"/>
              </a:xfrm>
              <a:custGeom>
                <a:avLst/>
                <a:gdLst/>
                <a:ahLst/>
                <a:cxnLst/>
                <a:rect l="l" t="t" r="r" b="b"/>
                <a:pathLst>
                  <a:path w="20120" h="112591" extrusionOk="0">
                    <a:moveTo>
                      <a:pt x="19722" y="1"/>
                    </a:moveTo>
                    <a:lnTo>
                      <a:pt x="0" y="690"/>
                    </a:lnTo>
                    <a:lnTo>
                      <a:pt x="0" y="112590"/>
                    </a:lnTo>
                    <a:lnTo>
                      <a:pt x="20120" y="112590"/>
                    </a:lnTo>
                    <a:lnTo>
                      <a:pt x="19722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3840;p98">
                <a:extLst>
                  <a:ext uri="{FF2B5EF4-FFF2-40B4-BE49-F238E27FC236}">
                    <a16:creationId xmlns:a16="http://schemas.microsoft.com/office/drawing/2014/main" id="{F31CB122-8CE9-8513-B63B-64C1370CB652}"/>
                  </a:ext>
                </a:extLst>
              </p:cNvPr>
              <p:cNvSpPr/>
              <p:nvPr/>
            </p:nvSpPr>
            <p:spPr>
              <a:xfrm>
                <a:off x="1191446" y="3459459"/>
                <a:ext cx="361013" cy="269806"/>
              </a:xfrm>
              <a:custGeom>
                <a:avLst/>
                <a:gdLst/>
                <a:ahLst/>
                <a:cxnLst/>
                <a:rect l="l" t="t" r="r" b="b"/>
                <a:pathLst>
                  <a:path w="21283" h="15906" extrusionOk="0">
                    <a:moveTo>
                      <a:pt x="21283" y="1"/>
                    </a:moveTo>
                    <a:lnTo>
                      <a:pt x="1" y="752"/>
                    </a:lnTo>
                    <a:lnTo>
                      <a:pt x="1" y="15906"/>
                    </a:lnTo>
                    <a:lnTo>
                      <a:pt x="21283" y="15906"/>
                    </a:lnTo>
                    <a:lnTo>
                      <a:pt x="21283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3841;p98">
                <a:extLst>
                  <a:ext uri="{FF2B5EF4-FFF2-40B4-BE49-F238E27FC236}">
                    <a16:creationId xmlns:a16="http://schemas.microsoft.com/office/drawing/2014/main" id="{E3ECE31A-E1A1-99A3-F3FF-A4ED20FAB14F}"/>
                  </a:ext>
                </a:extLst>
              </p:cNvPr>
              <p:cNvSpPr/>
              <p:nvPr/>
            </p:nvSpPr>
            <p:spPr>
              <a:xfrm>
                <a:off x="1317528" y="3530091"/>
                <a:ext cx="110460" cy="43441"/>
              </a:xfrm>
              <a:custGeom>
                <a:avLst/>
                <a:gdLst/>
                <a:ahLst/>
                <a:cxnLst/>
                <a:rect l="l" t="t" r="r" b="b"/>
                <a:pathLst>
                  <a:path w="6512" h="2561" extrusionOk="0">
                    <a:moveTo>
                      <a:pt x="1" y="1"/>
                    </a:moveTo>
                    <a:lnTo>
                      <a:pt x="1" y="2561"/>
                    </a:lnTo>
                    <a:lnTo>
                      <a:pt x="6512" y="2561"/>
                    </a:lnTo>
                    <a:lnTo>
                      <a:pt x="6512" y="21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3842;p98">
                <a:extLst>
                  <a:ext uri="{FF2B5EF4-FFF2-40B4-BE49-F238E27FC236}">
                    <a16:creationId xmlns:a16="http://schemas.microsoft.com/office/drawing/2014/main" id="{9B4F3770-C500-49CB-A730-6AE6B4D10931}"/>
                  </a:ext>
                </a:extLst>
              </p:cNvPr>
              <p:cNvSpPr/>
              <p:nvPr/>
            </p:nvSpPr>
            <p:spPr>
              <a:xfrm>
                <a:off x="1313915" y="3607016"/>
                <a:ext cx="114073" cy="16301"/>
              </a:xfrm>
              <a:custGeom>
                <a:avLst/>
                <a:gdLst/>
                <a:ahLst/>
                <a:cxnLst/>
                <a:rect l="l" t="t" r="r" b="b"/>
                <a:pathLst>
                  <a:path w="6725" h="961" extrusionOk="0">
                    <a:moveTo>
                      <a:pt x="1" y="0"/>
                    </a:moveTo>
                    <a:lnTo>
                      <a:pt x="1" y="961"/>
                    </a:lnTo>
                    <a:lnTo>
                      <a:pt x="6725" y="961"/>
                    </a:lnTo>
                    <a:lnTo>
                      <a:pt x="6725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3843;p98">
                <a:extLst>
                  <a:ext uri="{FF2B5EF4-FFF2-40B4-BE49-F238E27FC236}">
                    <a16:creationId xmlns:a16="http://schemas.microsoft.com/office/drawing/2014/main" id="{BBD30966-FFD1-9C82-AF1A-0E7B3418D3AF}"/>
                  </a:ext>
                </a:extLst>
              </p:cNvPr>
              <p:cNvSpPr/>
              <p:nvPr/>
            </p:nvSpPr>
            <p:spPr>
              <a:xfrm>
                <a:off x="1191446" y="3763563"/>
                <a:ext cx="361013" cy="269738"/>
              </a:xfrm>
              <a:custGeom>
                <a:avLst/>
                <a:gdLst/>
                <a:ahLst/>
                <a:cxnLst/>
                <a:rect l="l" t="t" r="r" b="b"/>
                <a:pathLst>
                  <a:path w="21283" h="15902" extrusionOk="0">
                    <a:moveTo>
                      <a:pt x="21283" y="1"/>
                    </a:moveTo>
                    <a:lnTo>
                      <a:pt x="1" y="752"/>
                    </a:lnTo>
                    <a:lnTo>
                      <a:pt x="1" y="15901"/>
                    </a:lnTo>
                    <a:lnTo>
                      <a:pt x="21283" y="15901"/>
                    </a:lnTo>
                    <a:lnTo>
                      <a:pt x="21283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3844;p98">
                <a:extLst>
                  <a:ext uri="{FF2B5EF4-FFF2-40B4-BE49-F238E27FC236}">
                    <a16:creationId xmlns:a16="http://schemas.microsoft.com/office/drawing/2014/main" id="{7FBEB6B5-9A38-034A-62C0-A7597582B58B}"/>
                  </a:ext>
                </a:extLst>
              </p:cNvPr>
              <p:cNvSpPr/>
              <p:nvPr/>
            </p:nvSpPr>
            <p:spPr>
              <a:xfrm>
                <a:off x="1317528" y="3834160"/>
                <a:ext cx="110460" cy="43475"/>
              </a:xfrm>
              <a:custGeom>
                <a:avLst/>
                <a:gdLst/>
                <a:ahLst/>
                <a:cxnLst/>
                <a:rect l="l" t="t" r="r" b="b"/>
                <a:pathLst>
                  <a:path w="6512" h="2563" extrusionOk="0">
                    <a:moveTo>
                      <a:pt x="1" y="1"/>
                    </a:moveTo>
                    <a:lnTo>
                      <a:pt x="1" y="2563"/>
                    </a:lnTo>
                    <a:lnTo>
                      <a:pt x="6512" y="2563"/>
                    </a:lnTo>
                    <a:lnTo>
                      <a:pt x="6512" y="21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3845;p98">
                <a:extLst>
                  <a:ext uri="{FF2B5EF4-FFF2-40B4-BE49-F238E27FC236}">
                    <a16:creationId xmlns:a16="http://schemas.microsoft.com/office/drawing/2014/main" id="{2483CE43-AD47-9F1C-5979-428A87471894}"/>
                  </a:ext>
                </a:extLst>
              </p:cNvPr>
              <p:cNvSpPr/>
              <p:nvPr/>
            </p:nvSpPr>
            <p:spPr>
              <a:xfrm>
                <a:off x="1313915" y="3911119"/>
                <a:ext cx="114073" cy="16301"/>
              </a:xfrm>
              <a:custGeom>
                <a:avLst/>
                <a:gdLst/>
                <a:ahLst/>
                <a:cxnLst/>
                <a:rect l="l" t="t" r="r" b="b"/>
                <a:pathLst>
                  <a:path w="6725" h="961" extrusionOk="0">
                    <a:moveTo>
                      <a:pt x="1" y="0"/>
                    </a:moveTo>
                    <a:lnTo>
                      <a:pt x="1" y="960"/>
                    </a:lnTo>
                    <a:lnTo>
                      <a:pt x="6725" y="960"/>
                    </a:lnTo>
                    <a:lnTo>
                      <a:pt x="6725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3846;p98">
                <a:extLst>
                  <a:ext uri="{FF2B5EF4-FFF2-40B4-BE49-F238E27FC236}">
                    <a16:creationId xmlns:a16="http://schemas.microsoft.com/office/drawing/2014/main" id="{69E9A4D1-C7D1-9680-8630-0259AB44101B}"/>
                  </a:ext>
                </a:extLst>
              </p:cNvPr>
              <p:cNvSpPr/>
              <p:nvPr/>
            </p:nvSpPr>
            <p:spPr>
              <a:xfrm>
                <a:off x="1196094" y="4086478"/>
                <a:ext cx="361098" cy="269738"/>
              </a:xfrm>
              <a:custGeom>
                <a:avLst/>
                <a:gdLst/>
                <a:ahLst/>
                <a:cxnLst/>
                <a:rect l="l" t="t" r="r" b="b"/>
                <a:pathLst>
                  <a:path w="21288" h="15902" extrusionOk="0">
                    <a:moveTo>
                      <a:pt x="0" y="1"/>
                    </a:moveTo>
                    <a:lnTo>
                      <a:pt x="0" y="15901"/>
                    </a:lnTo>
                    <a:lnTo>
                      <a:pt x="21288" y="15901"/>
                    </a:lnTo>
                    <a:lnTo>
                      <a:pt x="21288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3847;p98">
                <a:extLst>
                  <a:ext uri="{FF2B5EF4-FFF2-40B4-BE49-F238E27FC236}">
                    <a16:creationId xmlns:a16="http://schemas.microsoft.com/office/drawing/2014/main" id="{7BAF7CBE-87AE-02D5-824E-4D917CE8031D}"/>
                  </a:ext>
                </a:extLst>
              </p:cNvPr>
              <p:cNvSpPr/>
              <p:nvPr/>
            </p:nvSpPr>
            <p:spPr>
              <a:xfrm>
                <a:off x="1326417" y="4204706"/>
                <a:ext cx="103912" cy="40812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2406" extrusionOk="0">
                    <a:moveTo>
                      <a:pt x="0" y="0"/>
                    </a:moveTo>
                    <a:lnTo>
                      <a:pt x="0" y="2406"/>
                    </a:lnTo>
                    <a:lnTo>
                      <a:pt x="6125" y="2406"/>
                    </a:lnTo>
                    <a:lnTo>
                      <a:pt x="6125" y="1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3848;p98">
                <a:extLst>
                  <a:ext uri="{FF2B5EF4-FFF2-40B4-BE49-F238E27FC236}">
                    <a16:creationId xmlns:a16="http://schemas.microsoft.com/office/drawing/2014/main" id="{62D61147-0EB1-2EA2-E112-2A2BDA030BD6}"/>
                  </a:ext>
                </a:extLst>
              </p:cNvPr>
              <p:cNvSpPr/>
              <p:nvPr/>
            </p:nvSpPr>
            <p:spPr>
              <a:xfrm>
                <a:off x="1323058" y="4277017"/>
                <a:ext cx="107271" cy="15317"/>
              </a:xfrm>
              <a:custGeom>
                <a:avLst/>
                <a:gdLst/>
                <a:ahLst/>
                <a:cxnLst/>
                <a:rect l="l" t="t" r="r" b="b"/>
                <a:pathLst>
                  <a:path w="6324" h="903" extrusionOk="0">
                    <a:moveTo>
                      <a:pt x="1" y="0"/>
                    </a:moveTo>
                    <a:lnTo>
                      <a:pt x="1" y="902"/>
                    </a:lnTo>
                    <a:lnTo>
                      <a:pt x="6323" y="902"/>
                    </a:lnTo>
                    <a:lnTo>
                      <a:pt x="6323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3863;p98">
                <a:extLst>
                  <a:ext uri="{FF2B5EF4-FFF2-40B4-BE49-F238E27FC236}">
                    <a16:creationId xmlns:a16="http://schemas.microsoft.com/office/drawing/2014/main" id="{3F31DC39-3D48-187C-2229-364A684DCBDE}"/>
                  </a:ext>
                </a:extLst>
              </p:cNvPr>
              <p:cNvSpPr/>
              <p:nvPr/>
            </p:nvSpPr>
            <p:spPr>
              <a:xfrm>
                <a:off x="1713552" y="2045397"/>
                <a:ext cx="192864" cy="293282"/>
              </a:xfrm>
              <a:custGeom>
                <a:avLst/>
                <a:gdLst/>
                <a:ahLst/>
                <a:cxnLst/>
                <a:rect l="l" t="t" r="r" b="b"/>
                <a:pathLst>
                  <a:path w="11370" h="17290" extrusionOk="0">
                    <a:moveTo>
                      <a:pt x="1" y="0"/>
                    </a:moveTo>
                    <a:lnTo>
                      <a:pt x="1" y="17289"/>
                    </a:lnTo>
                    <a:lnTo>
                      <a:pt x="11369" y="17289"/>
                    </a:lnTo>
                    <a:lnTo>
                      <a:pt x="11369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3864;p98">
                <a:extLst>
                  <a:ext uri="{FF2B5EF4-FFF2-40B4-BE49-F238E27FC236}">
                    <a16:creationId xmlns:a16="http://schemas.microsoft.com/office/drawing/2014/main" id="{61838220-31E9-7DF7-56E9-3F9B6F4DFBF3}"/>
                  </a:ext>
                </a:extLst>
              </p:cNvPr>
              <p:cNvSpPr/>
              <p:nvPr/>
            </p:nvSpPr>
            <p:spPr>
              <a:xfrm>
                <a:off x="1721321" y="2055727"/>
                <a:ext cx="176342" cy="272757"/>
              </a:xfrm>
              <a:custGeom>
                <a:avLst/>
                <a:gdLst/>
                <a:ahLst/>
                <a:cxnLst/>
                <a:rect l="l" t="t" r="r" b="b"/>
                <a:pathLst>
                  <a:path w="10396" h="16080" extrusionOk="0">
                    <a:moveTo>
                      <a:pt x="0" y="1"/>
                    </a:moveTo>
                    <a:lnTo>
                      <a:pt x="0" y="16080"/>
                    </a:lnTo>
                    <a:lnTo>
                      <a:pt x="10395" y="16080"/>
                    </a:lnTo>
                    <a:lnTo>
                      <a:pt x="10395" y="1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3865;p98">
                <a:extLst>
                  <a:ext uri="{FF2B5EF4-FFF2-40B4-BE49-F238E27FC236}">
                    <a16:creationId xmlns:a16="http://schemas.microsoft.com/office/drawing/2014/main" id="{CFBCA7A1-5579-5BD5-1A62-E7DF3E5298FD}"/>
                  </a:ext>
                </a:extLst>
              </p:cNvPr>
              <p:cNvSpPr/>
              <p:nvPr/>
            </p:nvSpPr>
            <p:spPr>
              <a:xfrm>
                <a:off x="1785676" y="2147647"/>
                <a:ext cx="48496" cy="8898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5246" extrusionOk="0">
                    <a:moveTo>
                      <a:pt x="0" y="1"/>
                    </a:moveTo>
                    <a:lnTo>
                      <a:pt x="0" y="5246"/>
                    </a:lnTo>
                    <a:lnTo>
                      <a:pt x="2859" y="5246"/>
                    </a:lnTo>
                    <a:lnTo>
                      <a:pt x="2859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3866;p98">
                <a:extLst>
                  <a:ext uri="{FF2B5EF4-FFF2-40B4-BE49-F238E27FC236}">
                    <a16:creationId xmlns:a16="http://schemas.microsoft.com/office/drawing/2014/main" id="{5E248401-B833-727E-FD2E-2DF364B97CEA}"/>
                  </a:ext>
                </a:extLst>
              </p:cNvPr>
              <p:cNvSpPr/>
              <p:nvPr/>
            </p:nvSpPr>
            <p:spPr>
              <a:xfrm>
                <a:off x="4349965" y="2890197"/>
                <a:ext cx="230368" cy="410035"/>
              </a:xfrm>
              <a:custGeom>
                <a:avLst/>
                <a:gdLst/>
                <a:ahLst/>
                <a:cxnLst/>
                <a:rect l="l" t="t" r="r" b="b"/>
                <a:pathLst>
                  <a:path w="13581" h="24173" extrusionOk="0">
                    <a:moveTo>
                      <a:pt x="5502" y="0"/>
                    </a:moveTo>
                    <a:cubicBezTo>
                      <a:pt x="3849" y="0"/>
                      <a:pt x="2186" y="331"/>
                      <a:pt x="616" y="1005"/>
                    </a:cubicBezTo>
                    <a:cubicBezTo>
                      <a:pt x="616" y="1005"/>
                      <a:pt x="1" y="9185"/>
                      <a:pt x="44" y="12747"/>
                    </a:cubicBezTo>
                    <a:cubicBezTo>
                      <a:pt x="87" y="16310"/>
                      <a:pt x="3650" y="16862"/>
                      <a:pt x="3650" y="16862"/>
                    </a:cubicBezTo>
                    <a:cubicBezTo>
                      <a:pt x="3650" y="16862"/>
                      <a:pt x="3597" y="22698"/>
                      <a:pt x="3650" y="23700"/>
                    </a:cubicBezTo>
                    <a:lnTo>
                      <a:pt x="12213" y="24172"/>
                    </a:lnTo>
                    <a:lnTo>
                      <a:pt x="13580" y="2975"/>
                    </a:lnTo>
                    <a:lnTo>
                      <a:pt x="13056" y="2569"/>
                    </a:lnTo>
                    <a:cubicBezTo>
                      <a:pt x="10853" y="875"/>
                      <a:pt x="8190" y="0"/>
                      <a:pt x="5502" y="0"/>
                    </a:cubicBezTo>
                    <a:close/>
                  </a:path>
                </a:pathLst>
              </a:custGeom>
              <a:solidFill>
                <a:srgbClr val="AA75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3867;p98">
                <a:extLst>
                  <a:ext uri="{FF2B5EF4-FFF2-40B4-BE49-F238E27FC236}">
                    <a16:creationId xmlns:a16="http://schemas.microsoft.com/office/drawing/2014/main" id="{0069E621-1E5C-C92A-3DF8-C1BA026E1039}"/>
                  </a:ext>
                </a:extLst>
              </p:cNvPr>
              <p:cNvSpPr/>
              <p:nvPr/>
            </p:nvSpPr>
            <p:spPr>
              <a:xfrm>
                <a:off x="4357056" y="2999215"/>
                <a:ext cx="21220" cy="17692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043" extrusionOk="0">
                    <a:moveTo>
                      <a:pt x="687" y="1"/>
                    </a:moveTo>
                    <a:cubicBezTo>
                      <a:pt x="247" y="1"/>
                      <a:pt x="1" y="528"/>
                      <a:pt x="302" y="866"/>
                    </a:cubicBezTo>
                    <a:lnTo>
                      <a:pt x="308" y="871"/>
                    </a:lnTo>
                    <a:cubicBezTo>
                      <a:pt x="409" y="985"/>
                      <a:pt x="550" y="1043"/>
                      <a:pt x="691" y="1043"/>
                    </a:cubicBezTo>
                    <a:cubicBezTo>
                      <a:pt x="813" y="1043"/>
                      <a:pt x="936" y="999"/>
                      <a:pt x="1034" y="911"/>
                    </a:cubicBezTo>
                    <a:lnTo>
                      <a:pt x="1035" y="909"/>
                    </a:lnTo>
                    <a:cubicBezTo>
                      <a:pt x="1192" y="771"/>
                      <a:pt x="1250" y="550"/>
                      <a:pt x="1181" y="351"/>
                    </a:cubicBezTo>
                    <a:cubicBezTo>
                      <a:pt x="1113" y="152"/>
                      <a:pt x="932" y="15"/>
                      <a:pt x="721" y="2"/>
                    </a:cubicBezTo>
                    <a:cubicBezTo>
                      <a:pt x="710" y="1"/>
                      <a:pt x="698" y="1"/>
                      <a:pt x="68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3868;p98">
                <a:extLst>
                  <a:ext uri="{FF2B5EF4-FFF2-40B4-BE49-F238E27FC236}">
                    <a16:creationId xmlns:a16="http://schemas.microsoft.com/office/drawing/2014/main" id="{D2C75E69-CAC4-84A9-4DB1-1808035162F4}"/>
                  </a:ext>
                </a:extLst>
              </p:cNvPr>
              <p:cNvSpPr/>
              <p:nvPr/>
            </p:nvSpPr>
            <p:spPr>
              <a:xfrm>
                <a:off x="4359532" y="2992193"/>
                <a:ext cx="31822" cy="8821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520" extrusionOk="0">
                    <a:moveTo>
                      <a:pt x="921" y="1"/>
                    </a:moveTo>
                    <a:cubicBezTo>
                      <a:pt x="661" y="2"/>
                      <a:pt x="410" y="88"/>
                      <a:pt x="204" y="246"/>
                    </a:cubicBezTo>
                    <a:cubicBezTo>
                      <a:pt x="53" y="369"/>
                      <a:pt x="1" y="483"/>
                      <a:pt x="29" y="511"/>
                    </a:cubicBezTo>
                    <a:cubicBezTo>
                      <a:pt x="34" y="517"/>
                      <a:pt x="42" y="520"/>
                      <a:pt x="54" y="520"/>
                    </a:cubicBezTo>
                    <a:cubicBezTo>
                      <a:pt x="154" y="520"/>
                      <a:pt x="481" y="303"/>
                      <a:pt x="921" y="299"/>
                    </a:cubicBezTo>
                    <a:cubicBezTo>
                      <a:pt x="926" y="299"/>
                      <a:pt x="930" y="299"/>
                      <a:pt x="934" y="299"/>
                    </a:cubicBezTo>
                    <a:cubicBezTo>
                      <a:pt x="1366" y="299"/>
                      <a:pt x="1694" y="497"/>
                      <a:pt x="1797" y="497"/>
                    </a:cubicBezTo>
                    <a:cubicBezTo>
                      <a:pt x="1810" y="497"/>
                      <a:pt x="1819" y="494"/>
                      <a:pt x="1825" y="487"/>
                    </a:cubicBezTo>
                    <a:cubicBezTo>
                      <a:pt x="1876" y="426"/>
                      <a:pt x="1795" y="346"/>
                      <a:pt x="1641" y="227"/>
                    </a:cubicBezTo>
                    <a:cubicBezTo>
                      <a:pt x="1430" y="80"/>
                      <a:pt x="1179" y="1"/>
                      <a:pt x="92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3869;p98">
                <a:extLst>
                  <a:ext uri="{FF2B5EF4-FFF2-40B4-BE49-F238E27FC236}">
                    <a16:creationId xmlns:a16="http://schemas.microsoft.com/office/drawing/2014/main" id="{D6FF9AC5-B003-8E75-FBA3-73D6CE5DFE0B}"/>
                  </a:ext>
                </a:extLst>
              </p:cNvPr>
              <p:cNvSpPr/>
              <p:nvPr/>
            </p:nvSpPr>
            <p:spPr>
              <a:xfrm>
                <a:off x="4450417" y="3003032"/>
                <a:ext cx="20084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42" extrusionOk="0">
                    <a:moveTo>
                      <a:pt x="595" y="1"/>
                    </a:moveTo>
                    <a:cubicBezTo>
                      <a:pt x="505" y="1"/>
                      <a:pt x="412" y="25"/>
                      <a:pt x="323" y="79"/>
                    </a:cubicBezTo>
                    <a:lnTo>
                      <a:pt x="322" y="81"/>
                    </a:lnTo>
                    <a:cubicBezTo>
                      <a:pt x="78" y="227"/>
                      <a:pt x="0" y="544"/>
                      <a:pt x="148" y="787"/>
                    </a:cubicBezTo>
                    <a:lnTo>
                      <a:pt x="151" y="794"/>
                    </a:lnTo>
                    <a:cubicBezTo>
                      <a:pt x="246" y="949"/>
                      <a:pt x="415" y="1042"/>
                      <a:pt x="593" y="1042"/>
                    </a:cubicBezTo>
                    <a:cubicBezTo>
                      <a:pt x="621" y="1042"/>
                      <a:pt x="648" y="1040"/>
                      <a:pt x="676" y="1035"/>
                    </a:cubicBezTo>
                    <a:cubicBezTo>
                      <a:pt x="883" y="1003"/>
                      <a:pt x="1051" y="848"/>
                      <a:pt x="1099" y="643"/>
                    </a:cubicBezTo>
                    <a:cubicBezTo>
                      <a:pt x="1183" y="294"/>
                      <a:pt x="907" y="1"/>
                      <a:pt x="59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3870;p98">
                <a:extLst>
                  <a:ext uri="{FF2B5EF4-FFF2-40B4-BE49-F238E27FC236}">
                    <a16:creationId xmlns:a16="http://schemas.microsoft.com/office/drawing/2014/main" id="{7B7C59E1-76EC-728D-535C-2A4888A9B76E}"/>
                  </a:ext>
                </a:extLst>
              </p:cNvPr>
              <p:cNvSpPr/>
              <p:nvPr/>
            </p:nvSpPr>
            <p:spPr>
              <a:xfrm>
                <a:off x="4450265" y="2995755"/>
                <a:ext cx="31499" cy="8804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519" extrusionOk="0">
                    <a:moveTo>
                      <a:pt x="908" y="0"/>
                    </a:moveTo>
                    <a:cubicBezTo>
                      <a:pt x="659" y="0"/>
                      <a:pt x="411" y="77"/>
                      <a:pt x="199" y="231"/>
                    </a:cubicBezTo>
                    <a:cubicBezTo>
                      <a:pt x="33" y="372"/>
                      <a:pt x="1" y="481"/>
                      <a:pt x="1" y="510"/>
                    </a:cubicBezTo>
                    <a:cubicBezTo>
                      <a:pt x="7" y="516"/>
                      <a:pt x="15" y="519"/>
                      <a:pt x="27" y="519"/>
                    </a:cubicBezTo>
                    <a:cubicBezTo>
                      <a:pt x="130" y="519"/>
                      <a:pt x="457" y="301"/>
                      <a:pt x="898" y="301"/>
                    </a:cubicBezTo>
                    <a:cubicBezTo>
                      <a:pt x="1336" y="301"/>
                      <a:pt x="1665" y="500"/>
                      <a:pt x="1772" y="500"/>
                    </a:cubicBezTo>
                    <a:cubicBezTo>
                      <a:pt x="1785" y="500"/>
                      <a:pt x="1795" y="497"/>
                      <a:pt x="1801" y="491"/>
                    </a:cubicBezTo>
                    <a:cubicBezTo>
                      <a:pt x="1857" y="429"/>
                      <a:pt x="1772" y="348"/>
                      <a:pt x="1616" y="231"/>
                    </a:cubicBezTo>
                    <a:cubicBezTo>
                      <a:pt x="1404" y="77"/>
                      <a:pt x="1156" y="0"/>
                      <a:pt x="90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3871;p98">
                <a:extLst>
                  <a:ext uri="{FF2B5EF4-FFF2-40B4-BE49-F238E27FC236}">
                    <a16:creationId xmlns:a16="http://schemas.microsoft.com/office/drawing/2014/main" id="{DDDCBE27-740E-5091-D0D5-E642E5C5C26A}"/>
                  </a:ext>
                </a:extLst>
              </p:cNvPr>
              <p:cNvSpPr/>
              <p:nvPr/>
            </p:nvSpPr>
            <p:spPr>
              <a:xfrm>
                <a:off x="4395102" y="3000674"/>
                <a:ext cx="26801" cy="73261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4319" extrusionOk="0">
                    <a:moveTo>
                      <a:pt x="1579" y="1"/>
                    </a:moveTo>
                    <a:lnTo>
                      <a:pt x="1579" y="1"/>
                    </a:lnTo>
                    <a:cubicBezTo>
                      <a:pt x="1126" y="801"/>
                      <a:pt x="758" y="1648"/>
                      <a:pt x="477" y="2525"/>
                    </a:cubicBezTo>
                    <a:cubicBezTo>
                      <a:pt x="350" y="2869"/>
                      <a:pt x="232" y="3200"/>
                      <a:pt x="109" y="3530"/>
                    </a:cubicBezTo>
                    <a:cubicBezTo>
                      <a:pt x="26" y="3694"/>
                      <a:pt x="1" y="3881"/>
                      <a:pt x="39" y="4061"/>
                    </a:cubicBezTo>
                    <a:cubicBezTo>
                      <a:pt x="75" y="4160"/>
                      <a:pt x="159" y="4237"/>
                      <a:pt x="260" y="4268"/>
                    </a:cubicBezTo>
                    <a:cubicBezTo>
                      <a:pt x="333" y="4286"/>
                      <a:pt x="407" y="4294"/>
                      <a:pt x="482" y="4296"/>
                    </a:cubicBezTo>
                    <a:cubicBezTo>
                      <a:pt x="590" y="4311"/>
                      <a:pt x="698" y="4318"/>
                      <a:pt x="806" y="4318"/>
                    </a:cubicBezTo>
                    <a:cubicBezTo>
                      <a:pt x="969" y="4318"/>
                      <a:pt x="1131" y="4301"/>
                      <a:pt x="1291" y="4268"/>
                    </a:cubicBezTo>
                    <a:cubicBezTo>
                      <a:pt x="1039" y="4167"/>
                      <a:pt x="770" y="4110"/>
                      <a:pt x="498" y="4099"/>
                    </a:cubicBezTo>
                    <a:cubicBezTo>
                      <a:pt x="369" y="4099"/>
                      <a:pt x="271" y="4056"/>
                      <a:pt x="261" y="3989"/>
                    </a:cubicBezTo>
                    <a:cubicBezTo>
                      <a:pt x="255" y="3860"/>
                      <a:pt x="286" y="3732"/>
                      <a:pt x="352" y="3621"/>
                    </a:cubicBezTo>
                    <a:lnTo>
                      <a:pt x="739" y="2624"/>
                    </a:lnTo>
                    <a:cubicBezTo>
                      <a:pt x="1106" y="1779"/>
                      <a:pt x="1388" y="901"/>
                      <a:pt x="157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3872;p98">
                <a:extLst>
                  <a:ext uri="{FF2B5EF4-FFF2-40B4-BE49-F238E27FC236}">
                    <a16:creationId xmlns:a16="http://schemas.microsoft.com/office/drawing/2014/main" id="{DDD6E8D4-BB4E-4A3B-8085-E830B239B7A8}"/>
                  </a:ext>
                </a:extLst>
              </p:cNvPr>
              <p:cNvSpPr/>
              <p:nvPr/>
            </p:nvSpPr>
            <p:spPr>
              <a:xfrm>
                <a:off x="4411946" y="3152743"/>
                <a:ext cx="78893" cy="38556"/>
              </a:xfrm>
              <a:custGeom>
                <a:avLst/>
                <a:gdLst/>
                <a:ahLst/>
                <a:cxnLst/>
                <a:rect l="l" t="t" r="r" b="b"/>
                <a:pathLst>
                  <a:path w="4651" h="2273" extrusionOk="0">
                    <a:moveTo>
                      <a:pt x="4651" y="0"/>
                    </a:moveTo>
                    <a:lnTo>
                      <a:pt x="4651" y="0"/>
                    </a:lnTo>
                    <a:cubicBezTo>
                      <a:pt x="3309" y="865"/>
                      <a:pt x="1750" y="1324"/>
                      <a:pt x="158" y="1324"/>
                    </a:cubicBezTo>
                    <a:cubicBezTo>
                      <a:pt x="109" y="1324"/>
                      <a:pt x="60" y="1324"/>
                      <a:pt x="11" y="1323"/>
                    </a:cubicBezTo>
                    <a:lnTo>
                      <a:pt x="0" y="2245"/>
                    </a:lnTo>
                    <a:cubicBezTo>
                      <a:pt x="210" y="2264"/>
                      <a:pt x="411" y="2273"/>
                      <a:pt x="603" y="2273"/>
                    </a:cubicBezTo>
                    <a:cubicBezTo>
                      <a:pt x="3680" y="2273"/>
                      <a:pt x="4651" y="0"/>
                      <a:pt x="4651" y="0"/>
                    </a:cubicBezTo>
                    <a:close/>
                  </a:path>
                </a:pathLst>
              </a:custGeom>
              <a:solidFill>
                <a:srgbClr val="7F52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3873;p98">
                <a:extLst>
                  <a:ext uri="{FF2B5EF4-FFF2-40B4-BE49-F238E27FC236}">
                    <a16:creationId xmlns:a16="http://schemas.microsoft.com/office/drawing/2014/main" id="{FD12D0D1-4481-1650-87C5-9FF57D6067E7}"/>
                  </a:ext>
                </a:extLst>
              </p:cNvPr>
              <p:cNvSpPr/>
              <p:nvPr/>
            </p:nvSpPr>
            <p:spPr>
              <a:xfrm>
                <a:off x="4346267" y="2799193"/>
                <a:ext cx="264971" cy="253284"/>
              </a:xfrm>
              <a:custGeom>
                <a:avLst/>
                <a:gdLst/>
                <a:ahLst/>
                <a:cxnLst/>
                <a:rect l="l" t="t" r="r" b="b"/>
                <a:pathLst>
                  <a:path w="15621" h="14932" extrusionOk="0">
                    <a:moveTo>
                      <a:pt x="2493" y="1"/>
                    </a:moveTo>
                    <a:cubicBezTo>
                      <a:pt x="2227" y="1"/>
                      <a:pt x="1960" y="71"/>
                      <a:pt x="1722" y="213"/>
                    </a:cubicBezTo>
                    <a:cubicBezTo>
                      <a:pt x="1304" y="592"/>
                      <a:pt x="1166" y="1192"/>
                      <a:pt x="1378" y="1716"/>
                    </a:cubicBezTo>
                    <a:cubicBezTo>
                      <a:pt x="1595" y="2224"/>
                      <a:pt x="1917" y="2682"/>
                      <a:pt x="2323" y="3057"/>
                    </a:cubicBezTo>
                    <a:cubicBezTo>
                      <a:pt x="2086" y="2890"/>
                      <a:pt x="1818" y="2811"/>
                      <a:pt x="1554" y="2811"/>
                    </a:cubicBezTo>
                    <a:cubicBezTo>
                      <a:pt x="1018" y="2811"/>
                      <a:pt x="498" y="3135"/>
                      <a:pt x="295" y="3690"/>
                    </a:cubicBezTo>
                    <a:cubicBezTo>
                      <a:pt x="1" y="4492"/>
                      <a:pt x="526" y="5354"/>
                      <a:pt x="1359" y="5473"/>
                    </a:cubicBezTo>
                    <a:lnTo>
                      <a:pt x="1359" y="5473"/>
                    </a:lnTo>
                    <a:cubicBezTo>
                      <a:pt x="1327" y="5470"/>
                      <a:pt x="1295" y="5469"/>
                      <a:pt x="1263" y="5469"/>
                    </a:cubicBezTo>
                    <a:cubicBezTo>
                      <a:pt x="695" y="5469"/>
                      <a:pt x="196" y="5883"/>
                      <a:pt x="106" y="6459"/>
                    </a:cubicBezTo>
                    <a:cubicBezTo>
                      <a:pt x="32" y="7082"/>
                      <a:pt x="302" y="7696"/>
                      <a:pt x="811" y="8061"/>
                    </a:cubicBezTo>
                    <a:cubicBezTo>
                      <a:pt x="1328" y="8392"/>
                      <a:pt x="1912" y="8599"/>
                      <a:pt x="2520" y="8671"/>
                    </a:cubicBezTo>
                    <a:cubicBezTo>
                      <a:pt x="3121" y="8796"/>
                      <a:pt x="3697" y="8849"/>
                      <a:pt x="4248" y="8849"/>
                    </a:cubicBezTo>
                    <a:cubicBezTo>
                      <a:pt x="7098" y="8849"/>
                      <a:pt x="9289" y="7434"/>
                      <a:pt x="10908" y="7367"/>
                    </a:cubicBezTo>
                    <a:cubicBezTo>
                      <a:pt x="10942" y="7366"/>
                      <a:pt x="10976" y="7365"/>
                      <a:pt x="11008" y="7365"/>
                    </a:cubicBezTo>
                    <a:cubicBezTo>
                      <a:pt x="12829" y="7365"/>
                      <a:pt x="12543" y="9512"/>
                      <a:pt x="12543" y="9512"/>
                    </a:cubicBezTo>
                    <a:lnTo>
                      <a:pt x="12113" y="14804"/>
                    </a:lnTo>
                    <a:lnTo>
                      <a:pt x="13690" y="14932"/>
                    </a:lnTo>
                    <a:lnTo>
                      <a:pt x="14244" y="12413"/>
                    </a:lnTo>
                    <a:cubicBezTo>
                      <a:pt x="14425" y="12204"/>
                      <a:pt x="14561" y="11959"/>
                      <a:pt x="14646" y="11696"/>
                    </a:cubicBezTo>
                    <a:cubicBezTo>
                      <a:pt x="14995" y="10750"/>
                      <a:pt x="15459" y="9843"/>
                      <a:pt x="15516" y="8861"/>
                    </a:cubicBezTo>
                    <a:cubicBezTo>
                      <a:pt x="15621" y="7867"/>
                      <a:pt x="15273" y="6877"/>
                      <a:pt x="14570" y="6167"/>
                    </a:cubicBezTo>
                    <a:cubicBezTo>
                      <a:pt x="13873" y="5539"/>
                      <a:pt x="12888" y="5375"/>
                      <a:pt x="11916" y="5375"/>
                    </a:cubicBezTo>
                    <a:cubicBezTo>
                      <a:pt x="11697" y="5375"/>
                      <a:pt x="11478" y="5384"/>
                      <a:pt x="11263" y="5397"/>
                    </a:cubicBezTo>
                    <a:cubicBezTo>
                      <a:pt x="11340" y="4466"/>
                      <a:pt x="10972" y="3554"/>
                      <a:pt x="10271" y="2940"/>
                    </a:cubicBezTo>
                    <a:cubicBezTo>
                      <a:pt x="9568" y="2337"/>
                      <a:pt x="8694" y="1973"/>
                      <a:pt x="7771" y="1900"/>
                    </a:cubicBezTo>
                    <a:cubicBezTo>
                      <a:pt x="6944" y="1811"/>
                      <a:pt x="6075" y="1891"/>
                      <a:pt x="5313" y="1574"/>
                    </a:cubicBezTo>
                    <a:cubicBezTo>
                      <a:pt x="4553" y="1258"/>
                      <a:pt x="4001" y="581"/>
                      <a:pt x="3263" y="213"/>
                    </a:cubicBezTo>
                    <a:cubicBezTo>
                      <a:pt x="3026" y="71"/>
                      <a:pt x="2760" y="1"/>
                      <a:pt x="249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3874;p98">
                <a:extLst>
                  <a:ext uri="{FF2B5EF4-FFF2-40B4-BE49-F238E27FC236}">
                    <a16:creationId xmlns:a16="http://schemas.microsoft.com/office/drawing/2014/main" id="{8674D66D-20AE-F446-A165-1045223B31B9}"/>
                  </a:ext>
                </a:extLst>
              </p:cNvPr>
              <p:cNvSpPr/>
              <p:nvPr/>
            </p:nvSpPr>
            <p:spPr>
              <a:xfrm>
                <a:off x="4449773" y="2955961"/>
                <a:ext cx="44662" cy="13044"/>
              </a:xfrm>
              <a:custGeom>
                <a:avLst/>
                <a:gdLst/>
                <a:ahLst/>
                <a:cxnLst/>
                <a:rect l="l" t="t" r="r" b="b"/>
                <a:pathLst>
                  <a:path w="2633" h="769" extrusionOk="0">
                    <a:moveTo>
                      <a:pt x="1293" y="0"/>
                    </a:moveTo>
                    <a:cubicBezTo>
                      <a:pt x="951" y="0"/>
                      <a:pt x="609" y="90"/>
                      <a:pt x="303" y="270"/>
                    </a:cubicBezTo>
                    <a:cubicBezTo>
                      <a:pt x="91" y="402"/>
                      <a:pt x="0" y="563"/>
                      <a:pt x="30" y="649"/>
                    </a:cubicBezTo>
                    <a:cubicBezTo>
                      <a:pt x="70" y="715"/>
                      <a:pt x="177" y="735"/>
                      <a:pt x="329" y="735"/>
                    </a:cubicBezTo>
                    <a:cubicBezTo>
                      <a:pt x="547" y="735"/>
                      <a:pt x="859" y="695"/>
                      <a:pt x="1207" y="695"/>
                    </a:cubicBezTo>
                    <a:cubicBezTo>
                      <a:pt x="1240" y="695"/>
                      <a:pt x="1272" y="695"/>
                      <a:pt x="1306" y="696"/>
                    </a:cubicBezTo>
                    <a:cubicBezTo>
                      <a:pt x="1717" y="705"/>
                      <a:pt x="2090" y="769"/>
                      <a:pt x="2329" y="769"/>
                    </a:cubicBezTo>
                    <a:cubicBezTo>
                      <a:pt x="2458" y="769"/>
                      <a:pt x="2548" y="750"/>
                      <a:pt x="2586" y="696"/>
                    </a:cubicBezTo>
                    <a:cubicBezTo>
                      <a:pt x="2633" y="611"/>
                      <a:pt x="2548" y="450"/>
                      <a:pt x="2321" y="294"/>
                    </a:cubicBezTo>
                    <a:cubicBezTo>
                      <a:pt x="2006" y="98"/>
                      <a:pt x="1650" y="0"/>
                      <a:pt x="129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3875;p98">
                <a:extLst>
                  <a:ext uri="{FF2B5EF4-FFF2-40B4-BE49-F238E27FC236}">
                    <a16:creationId xmlns:a16="http://schemas.microsoft.com/office/drawing/2014/main" id="{AD9E5506-72AE-4B97-2408-3582A0A4A745}"/>
                  </a:ext>
                </a:extLst>
              </p:cNvPr>
              <p:cNvSpPr/>
              <p:nvPr/>
            </p:nvSpPr>
            <p:spPr>
              <a:xfrm>
                <a:off x="4368183" y="2964205"/>
                <a:ext cx="27513" cy="12993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766" extrusionOk="0">
                    <a:moveTo>
                      <a:pt x="738" y="1"/>
                    </a:moveTo>
                    <a:cubicBezTo>
                      <a:pt x="546" y="1"/>
                      <a:pt x="356" y="58"/>
                      <a:pt x="195" y="167"/>
                    </a:cubicBezTo>
                    <a:cubicBezTo>
                      <a:pt x="43" y="271"/>
                      <a:pt x="1" y="404"/>
                      <a:pt x="48" y="479"/>
                    </a:cubicBezTo>
                    <a:cubicBezTo>
                      <a:pt x="157" y="644"/>
                      <a:pt x="464" y="650"/>
                      <a:pt x="786" y="701"/>
                    </a:cubicBezTo>
                    <a:cubicBezTo>
                      <a:pt x="973" y="732"/>
                      <a:pt x="1153" y="765"/>
                      <a:pt x="1300" y="765"/>
                    </a:cubicBezTo>
                    <a:cubicBezTo>
                      <a:pt x="1404" y="765"/>
                      <a:pt x="1493" y="748"/>
                      <a:pt x="1556" y="701"/>
                    </a:cubicBezTo>
                    <a:cubicBezTo>
                      <a:pt x="1622" y="631"/>
                      <a:pt x="1617" y="493"/>
                      <a:pt x="1499" y="341"/>
                    </a:cubicBezTo>
                    <a:cubicBezTo>
                      <a:pt x="1342" y="156"/>
                      <a:pt x="1120" y="37"/>
                      <a:pt x="879" y="11"/>
                    </a:cubicBezTo>
                    <a:cubicBezTo>
                      <a:pt x="832" y="4"/>
                      <a:pt x="785" y="1"/>
                      <a:pt x="73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3876;p98">
                <a:extLst>
                  <a:ext uri="{FF2B5EF4-FFF2-40B4-BE49-F238E27FC236}">
                    <a16:creationId xmlns:a16="http://schemas.microsoft.com/office/drawing/2014/main" id="{2DE82DCD-94A3-3453-434B-5F783037D73D}"/>
                  </a:ext>
                </a:extLst>
              </p:cNvPr>
              <p:cNvSpPr/>
              <p:nvPr/>
            </p:nvSpPr>
            <p:spPr>
              <a:xfrm>
                <a:off x="4408418" y="3077938"/>
                <a:ext cx="39048" cy="18896"/>
              </a:xfrm>
              <a:custGeom>
                <a:avLst/>
                <a:gdLst/>
                <a:ahLst/>
                <a:cxnLst/>
                <a:rect l="l" t="t" r="r" b="b"/>
                <a:pathLst>
                  <a:path w="2302" h="1114" extrusionOk="0">
                    <a:moveTo>
                      <a:pt x="2278" y="1"/>
                    </a:moveTo>
                    <a:lnTo>
                      <a:pt x="2278" y="1"/>
                    </a:lnTo>
                    <a:cubicBezTo>
                      <a:pt x="1962" y="287"/>
                      <a:pt x="1613" y="533"/>
                      <a:pt x="1239" y="733"/>
                    </a:cubicBezTo>
                    <a:cubicBezTo>
                      <a:pt x="838" y="866"/>
                      <a:pt x="422" y="949"/>
                      <a:pt x="1" y="980"/>
                    </a:cubicBezTo>
                    <a:cubicBezTo>
                      <a:pt x="1" y="1008"/>
                      <a:pt x="134" y="1080"/>
                      <a:pt x="385" y="1107"/>
                    </a:cubicBezTo>
                    <a:cubicBezTo>
                      <a:pt x="439" y="1112"/>
                      <a:pt x="493" y="1114"/>
                      <a:pt x="547" y="1114"/>
                    </a:cubicBezTo>
                    <a:cubicBezTo>
                      <a:pt x="816" y="1114"/>
                      <a:pt x="1082" y="1059"/>
                      <a:pt x="1329" y="952"/>
                    </a:cubicBezTo>
                    <a:cubicBezTo>
                      <a:pt x="1633" y="825"/>
                      <a:pt x="1899" y="624"/>
                      <a:pt x="2104" y="365"/>
                    </a:cubicBezTo>
                    <a:cubicBezTo>
                      <a:pt x="2259" y="166"/>
                      <a:pt x="2301" y="16"/>
                      <a:pt x="227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3877;p98">
                <a:extLst>
                  <a:ext uri="{FF2B5EF4-FFF2-40B4-BE49-F238E27FC236}">
                    <a16:creationId xmlns:a16="http://schemas.microsoft.com/office/drawing/2014/main" id="{7823E180-0A31-4BC4-3024-6B420E5C5B93}"/>
                  </a:ext>
                </a:extLst>
              </p:cNvPr>
              <p:cNvSpPr/>
              <p:nvPr/>
            </p:nvSpPr>
            <p:spPr>
              <a:xfrm>
                <a:off x="4027084" y="3943518"/>
                <a:ext cx="616112" cy="1370587"/>
              </a:xfrm>
              <a:custGeom>
                <a:avLst/>
                <a:gdLst/>
                <a:ahLst/>
                <a:cxnLst/>
                <a:rect l="l" t="t" r="r" b="b"/>
                <a:pathLst>
                  <a:path w="36322" h="80801" extrusionOk="0">
                    <a:moveTo>
                      <a:pt x="21896" y="11344"/>
                    </a:moveTo>
                    <a:cubicBezTo>
                      <a:pt x="22170" y="15224"/>
                      <a:pt x="22996" y="46939"/>
                      <a:pt x="22799" y="65589"/>
                    </a:cubicBezTo>
                    <a:cubicBezTo>
                      <a:pt x="19623" y="55676"/>
                      <a:pt x="14520" y="42809"/>
                      <a:pt x="14553" y="41468"/>
                    </a:cubicBezTo>
                    <a:cubicBezTo>
                      <a:pt x="14623" y="39265"/>
                      <a:pt x="21896" y="11344"/>
                      <a:pt x="21896" y="11344"/>
                    </a:cubicBezTo>
                    <a:close/>
                    <a:moveTo>
                      <a:pt x="11972" y="0"/>
                    </a:moveTo>
                    <a:cubicBezTo>
                      <a:pt x="11972" y="0"/>
                      <a:pt x="0" y="36303"/>
                      <a:pt x="2121" y="44930"/>
                    </a:cubicBezTo>
                    <a:cubicBezTo>
                      <a:pt x="4664" y="55274"/>
                      <a:pt x="16485" y="79552"/>
                      <a:pt x="16485" y="79552"/>
                    </a:cubicBezTo>
                    <a:lnTo>
                      <a:pt x="22761" y="77931"/>
                    </a:lnTo>
                    <a:lnTo>
                      <a:pt x="22761" y="80407"/>
                    </a:lnTo>
                    <a:lnTo>
                      <a:pt x="34640" y="80800"/>
                    </a:lnTo>
                    <a:lnTo>
                      <a:pt x="36322" y="0"/>
                    </a:lnTo>
                    <a:lnTo>
                      <a:pt x="21579" y="415"/>
                    </a:lnTo>
                    <a:lnTo>
                      <a:pt x="1197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3878;p98">
                <a:extLst>
                  <a:ext uri="{FF2B5EF4-FFF2-40B4-BE49-F238E27FC236}">
                    <a16:creationId xmlns:a16="http://schemas.microsoft.com/office/drawing/2014/main" id="{5D99A100-80CF-95CC-322C-6EE385C5BC9B}"/>
                  </a:ext>
                </a:extLst>
              </p:cNvPr>
              <p:cNvSpPr/>
              <p:nvPr/>
            </p:nvSpPr>
            <p:spPr>
              <a:xfrm>
                <a:off x="4377241" y="3964161"/>
                <a:ext cx="31194" cy="166996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9845" extrusionOk="0">
                    <a:moveTo>
                      <a:pt x="184" y="1"/>
                    </a:moveTo>
                    <a:cubicBezTo>
                      <a:pt x="154" y="138"/>
                      <a:pt x="139" y="280"/>
                      <a:pt x="142" y="422"/>
                    </a:cubicBezTo>
                    <a:cubicBezTo>
                      <a:pt x="142" y="695"/>
                      <a:pt x="110" y="1087"/>
                      <a:pt x="95" y="1579"/>
                    </a:cubicBezTo>
                    <a:cubicBezTo>
                      <a:pt x="72" y="2552"/>
                      <a:pt x="48" y="3898"/>
                      <a:pt x="38" y="5388"/>
                    </a:cubicBezTo>
                    <a:lnTo>
                      <a:pt x="38" y="7485"/>
                    </a:lnTo>
                    <a:cubicBezTo>
                      <a:pt x="0" y="8077"/>
                      <a:pt x="138" y="8666"/>
                      <a:pt x="430" y="9182"/>
                    </a:cubicBezTo>
                    <a:cubicBezTo>
                      <a:pt x="651" y="9525"/>
                      <a:pt x="1006" y="9760"/>
                      <a:pt x="1409" y="9829"/>
                    </a:cubicBezTo>
                    <a:cubicBezTo>
                      <a:pt x="1455" y="9840"/>
                      <a:pt x="1501" y="9845"/>
                      <a:pt x="1547" y="9845"/>
                    </a:cubicBezTo>
                    <a:cubicBezTo>
                      <a:pt x="1648" y="9845"/>
                      <a:pt x="1749" y="9820"/>
                      <a:pt x="1839" y="9772"/>
                    </a:cubicBezTo>
                    <a:cubicBezTo>
                      <a:pt x="1700" y="9772"/>
                      <a:pt x="1561" y="9763"/>
                      <a:pt x="1424" y="9744"/>
                    </a:cubicBezTo>
                    <a:cubicBezTo>
                      <a:pt x="1063" y="9646"/>
                      <a:pt x="756" y="9413"/>
                      <a:pt x="567" y="9091"/>
                    </a:cubicBezTo>
                    <a:cubicBezTo>
                      <a:pt x="314" y="8596"/>
                      <a:pt x="205" y="8039"/>
                      <a:pt x="252" y="7485"/>
                    </a:cubicBezTo>
                    <a:lnTo>
                      <a:pt x="252" y="1579"/>
                    </a:lnTo>
                    <a:cubicBezTo>
                      <a:pt x="252" y="1107"/>
                      <a:pt x="252" y="696"/>
                      <a:pt x="218" y="422"/>
                    </a:cubicBezTo>
                    <a:cubicBezTo>
                      <a:pt x="231" y="281"/>
                      <a:pt x="219" y="138"/>
                      <a:pt x="18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3879;p98">
                <a:extLst>
                  <a:ext uri="{FF2B5EF4-FFF2-40B4-BE49-F238E27FC236}">
                    <a16:creationId xmlns:a16="http://schemas.microsoft.com/office/drawing/2014/main" id="{18B2D0E8-3854-F777-9FAF-5338CDA29956}"/>
                  </a:ext>
                </a:extLst>
              </p:cNvPr>
              <p:cNvSpPr/>
              <p:nvPr/>
            </p:nvSpPr>
            <p:spPr>
              <a:xfrm>
                <a:off x="4215012" y="3969385"/>
                <a:ext cx="106643" cy="80097"/>
              </a:xfrm>
              <a:custGeom>
                <a:avLst/>
                <a:gdLst/>
                <a:ahLst/>
                <a:cxnLst/>
                <a:rect l="l" t="t" r="r" b="b"/>
                <a:pathLst>
                  <a:path w="6287" h="4722" extrusionOk="0">
                    <a:moveTo>
                      <a:pt x="6271" y="1"/>
                    </a:moveTo>
                    <a:cubicBezTo>
                      <a:pt x="6252" y="1"/>
                      <a:pt x="6059" y="423"/>
                      <a:pt x="5667" y="1040"/>
                    </a:cubicBezTo>
                    <a:cubicBezTo>
                      <a:pt x="4626" y="2674"/>
                      <a:pt x="3030" y="3877"/>
                      <a:pt x="1173" y="4428"/>
                    </a:cubicBezTo>
                    <a:cubicBezTo>
                      <a:pt x="464" y="4635"/>
                      <a:pt x="0" y="4684"/>
                      <a:pt x="6" y="4722"/>
                    </a:cubicBezTo>
                    <a:lnTo>
                      <a:pt x="332" y="4722"/>
                    </a:lnTo>
                    <a:cubicBezTo>
                      <a:pt x="630" y="4701"/>
                      <a:pt x="926" y="4656"/>
                      <a:pt x="1215" y="4584"/>
                    </a:cubicBezTo>
                    <a:cubicBezTo>
                      <a:pt x="3153" y="4105"/>
                      <a:pt x="4812" y="2855"/>
                      <a:pt x="5808" y="1125"/>
                    </a:cubicBezTo>
                    <a:cubicBezTo>
                      <a:pt x="5957" y="868"/>
                      <a:pt x="6085" y="597"/>
                      <a:pt x="6187" y="317"/>
                    </a:cubicBezTo>
                    <a:cubicBezTo>
                      <a:pt x="6257" y="119"/>
                      <a:pt x="6286" y="10"/>
                      <a:pt x="6272" y="1"/>
                    </a:cubicBezTo>
                    <a:cubicBezTo>
                      <a:pt x="6271" y="1"/>
                      <a:pt x="6271" y="1"/>
                      <a:pt x="6271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3880;p98">
                <a:extLst>
                  <a:ext uri="{FF2B5EF4-FFF2-40B4-BE49-F238E27FC236}">
                    <a16:creationId xmlns:a16="http://schemas.microsoft.com/office/drawing/2014/main" id="{40254613-68D1-7502-967C-266A01CEEE25}"/>
                  </a:ext>
                </a:extLst>
              </p:cNvPr>
              <p:cNvSpPr/>
              <p:nvPr/>
            </p:nvSpPr>
            <p:spPr>
              <a:xfrm>
                <a:off x="4112422" y="3229787"/>
                <a:ext cx="626391" cy="720754"/>
              </a:xfrm>
              <a:custGeom>
                <a:avLst/>
                <a:gdLst/>
                <a:ahLst/>
                <a:cxnLst/>
                <a:rect l="l" t="t" r="r" b="b"/>
                <a:pathLst>
                  <a:path w="36928" h="42491" extrusionOk="0">
                    <a:moveTo>
                      <a:pt x="17423" y="316"/>
                    </a:moveTo>
                    <a:cubicBezTo>
                      <a:pt x="16128" y="481"/>
                      <a:pt x="14143" y="0"/>
                      <a:pt x="9706" y="2277"/>
                    </a:cubicBezTo>
                    <a:cubicBezTo>
                      <a:pt x="7849" y="3229"/>
                      <a:pt x="6313" y="4708"/>
                      <a:pt x="5293" y="6530"/>
                    </a:cubicBezTo>
                    <a:lnTo>
                      <a:pt x="1" y="16008"/>
                    </a:lnTo>
                    <a:lnTo>
                      <a:pt x="7405" y="20657"/>
                    </a:lnTo>
                    <a:lnTo>
                      <a:pt x="9375" y="14931"/>
                    </a:lnTo>
                    <a:lnTo>
                      <a:pt x="7957" y="27792"/>
                    </a:lnTo>
                    <a:lnTo>
                      <a:pt x="5699" y="42491"/>
                    </a:lnTo>
                    <a:lnTo>
                      <a:pt x="32444" y="42491"/>
                    </a:lnTo>
                    <a:lnTo>
                      <a:pt x="32099" y="25557"/>
                    </a:lnTo>
                    <a:lnTo>
                      <a:pt x="32099" y="20540"/>
                    </a:lnTo>
                    <a:lnTo>
                      <a:pt x="36928" y="7309"/>
                    </a:lnTo>
                    <a:cubicBezTo>
                      <a:pt x="35722" y="5045"/>
                      <a:pt x="34905" y="3727"/>
                      <a:pt x="32717" y="2381"/>
                    </a:cubicBezTo>
                    <a:cubicBezTo>
                      <a:pt x="30863" y="1196"/>
                      <a:pt x="28745" y="487"/>
                      <a:pt x="26551" y="316"/>
                    </a:cubicBezTo>
                    <a:cubicBezTo>
                      <a:pt x="25066" y="787"/>
                      <a:pt x="23527" y="1022"/>
                      <a:pt x="21987" y="1022"/>
                    </a:cubicBezTo>
                    <a:cubicBezTo>
                      <a:pt x="20447" y="1022"/>
                      <a:pt x="18908" y="787"/>
                      <a:pt x="17423" y="316"/>
                    </a:cubicBezTo>
                    <a:close/>
                  </a:path>
                </a:pathLst>
              </a:custGeom>
              <a:solidFill>
                <a:srgbClr val="FF9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3881;p98">
                <a:extLst>
                  <a:ext uri="{FF2B5EF4-FFF2-40B4-BE49-F238E27FC236}">
                    <a16:creationId xmlns:a16="http://schemas.microsoft.com/office/drawing/2014/main" id="{8D80208A-8E26-ADF6-B8EA-D3389186E6C1}"/>
                  </a:ext>
                </a:extLst>
              </p:cNvPr>
              <p:cNvSpPr/>
              <p:nvPr/>
            </p:nvSpPr>
            <p:spPr>
              <a:xfrm>
                <a:off x="4311274" y="3516334"/>
                <a:ext cx="229096" cy="124759"/>
              </a:xfrm>
              <a:custGeom>
                <a:avLst/>
                <a:gdLst/>
                <a:ahLst/>
                <a:cxnLst/>
                <a:rect l="l" t="t" r="r" b="b"/>
                <a:pathLst>
                  <a:path w="13506" h="7355" extrusionOk="0">
                    <a:moveTo>
                      <a:pt x="5621" y="250"/>
                    </a:moveTo>
                    <a:cubicBezTo>
                      <a:pt x="5826" y="250"/>
                      <a:pt x="6031" y="281"/>
                      <a:pt x="6229" y="342"/>
                    </a:cubicBezTo>
                    <a:cubicBezTo>
                      <a:pt x="6635" y="464"/>
                      <a:pt x="6976" y="743"/>
                      <a:pt x="7173" y="1117"/>
                    </a:cubicBezTo>
                    <a:cubicBezTo>
                      <a:pt x="7344" y="1490"/>
                      <a:pt x="7381" y="1908"/>
                      <a:pt x="7277" y="2304"/>
                    </a:cubicBezTo>
                    <a:cubicBezTo>
                      <a:pt x="7050" y="3045"/>
                      <a:pt x="6542" y="3669"/>
                      <a:pt x="5859" y="4037"/>
                    </a:cubicBezTo>
                    <a:cubicBezTo>
                      <a:pt x="5374" y="4329"/>
                      <a:pt x="4849" y="4547"/>
                      <a:pt x="4301" y="4684"/>
                    </a:cubicBezTo>
                    <a:lnTo>
                      <a:pt x="4301" y="4684"/>
                    </a:lnTo>
                    <a:cubicBezTo>
                      <a:pt x="4119" y="4429"/>
                      <a:pt x="3960" y="4158"/>
                      <a:pt x="3828" y="3872"/>
                    </a:cubicBezTo>
                    <a:cubicBezTo>
                      <a:pt x="3445" y="3030"/>
                      <a:pt x="3486" y="2057"/>
                      <a:pt x="3937" y="1250"/>
                    </a:cubicBezTo>
                    <a:cubicBezTo>
                      <a:pt x="4160" y="851"/>
                      <a:pt x="4510" y="541"/>
                      <a:pt x="4934" y="370"/>
                    </a:cubicBezTo>
                    <a:cubicBezTo>
                      <a:pt x="5156" y="290"/>
                      <a:pt x="5388" y="250"/>
                      <a:pt x="5621" y="250"/>
                    </a:cubicBezTo>
                    <a:close/>
                    <a:moveTo>
                      <a:pt x="5645" y="0"/>
                    </a:moveTo>
                    <a:cubicBezTo>
                      <a:pt x="4874" y="0"/>
                      <a:pt x="4139" y="418"/>
                      <a:pt x="3758" y="1127"/>
                    </a:cubicBezTo>
                    <a:cubicBezTo>
                      <a:pt x="3267" y="2000"/>
                      <a:pt x="3223" y="3053"/>
                      <a:pt x="3639" y="3962"/>
                    </a:cubicBezTo>
                    <a:cubicBezTo>
                      <a:pt x="3764" y="4233"/>
                      <a:pt x="3912" y="4491"/>
                      <a:pt x="4081" y="4734"/>
                    </a:cubicBezTo>
                    <a:lnTo>
                      <a:pt x="4081" y="4734"/>
                    </a:lnTo>
                    <a:cubicBezTo>
                      <a:pt x="4044" y="4742"/>
                      <a:pt x="4007" y="4749"/>
                      <a:pt x="3970" y="4756"/>
                    </a:cubicBezTo>
                    <a:cubicBezTo>
                      <a:pt x="3603" y="4823"/>
                      <a:pt x="3233" y="4856"/>
                      <a:pt x="2863" y="4856"/>
                    </a:cubicBezTo>
                    <a:cubicBezTo>
                      <a:pt x="2240" y="4856"/>
                      <a:pt x="1619" y="4762"/>
                      <a:pt x="1022" y="4576"/>
                    </a:cubicBezTo>
                    <a:cubicBezTo>
                      <a:pt x="385" y="4370"/>
                      <a:pt x="37" y="4168"/>
                      <a:pt x="3" y="4168"/>
                    </a:cubicBezTo>
                    <a:cubicBezTo>
                      <a:pt x="1" y="4168"/>
                      <a:pt x="0" y="4169"/>
                      <a:pt x="0" y="4170"/>
                    </a:cubicBezTo>
                    <a:cubicBezTo>
                      <a:pt x="73" y="4233"/>
                      <a:pt x="154" y="4285"/>
                      <a:pt x="241" y="4326"/>
                    </a:cubicBezTo>
                    <a:cubicBezTo>
                      <a:pt x="483" y="4461"/>
                      <a:pt x="734" y="4576"/>
                      <a:pt x="993" y="4671"/>
                    </a:cubicBezTo>
                    <a:cubicBezTo>
                      <a:pt x="1639" y="4897"/>
                      <a:pt x="2316" y="5011"/>
                      <a:pt x="2996" y="5011"/>
                    </a:cubicBezTo>
                    <a:cubicBezTo>
                      <a:pt x="3332" y="5011"/>
                      <a:pt x="3669" y="4983"/>
                      <a:pt x="4003" y="4927"/>
                    </a:cubicBezTo>
                    <a:cubicBezTo>
                      <a:pt x="4067" y="4916"/>
                      <a:pt x="4131" y="4904"/>
                      <a:pt x="4195" y="4892"/>
                    </a:cubicBezTo>
                    <a:lnTo>
                      <a:pt x="4195" y="4892"/>
                    </a:lnTo>
                    <a:cubicBezTo>
                      <a:pt x="4519" y="5323"/>
                      <a:pt x="4912" y="5703"/>
                      <a:pt x="5359" y="6013"/>
                    </a:cubicBezTo>
                    <a:cubicBezTo>
                      <a:pt x="6604" y="6901"/>
                      <a:pt x="8074" y="7355"/>
                      <a:pt x="9553" y="7355"/>
                    </a:cubicBezTo>
                    <a:cubicBezTo>
                      <a:pt x="10574" y="7355"/>
                      <a:pt x="11600" y="7138"/>
                      <a:pt x="12560" y="6698"/>
                    </a:cubicBezTo>
                    <a:cubicBezTo>
                      <a:pt x="12809" y="6577"/>
                      <a:pt x="13050" y="6438"/>
                      <a:pt x="13279" y="6283"/>
                    </a:cubicBezTo>
                    <a:cubicBezTo>
                      <a:pt x="13362" y="6238"/>
                      <a:pt x="13438" y="6179"/>
                      <a:pt x="13506" y="6112"/>
                    </a:cubicBezTo>
                    <a:cubicBezTo>
                      <a:pt x="13505" y="6111"/>
                      <a:pt x="13504" y="6111"/>
                      <a:pt x="13502" y="6111"/>
                    </a:cubicBezTo>
                    <a:cubicBezTo>
                      <a:pt x="13460" y="6111"/>
                      <a:pt x="13138" y="6335"/>
                      <a:pt x="12494" y="6614"/>
                    </a:cubicBezTo>
                    <a:cubicBezTo>
                      <a:pt x="11603" y="6990"/>
                      <a:pt x="10645" y="7186"/>
                      <a:pt x="9679" y="7186"/>
                    </a:cubicBezTo>
                    <a:cubicBezTo>
                      <a:pt x="9647" y="7186"/>
                      <a:pt x="9616" y="7185"/>
                      <a:pt x="9585" y="7185"/>
                    </a:cubicBezTo>
                    <a:cubicBezTo>
                      <a:pt x="8101" y="7185"/>
                      <a:pt x="6656" y="6713"/>
                      <a:pt x="5459" y="5837"/>
                    </a:cubicBezTo>
                    <a:cubicBezTo>
                      <a:pt x="5064" y="5557"/>
                      <a:pt x="4714" y="5221"/>
                      <a:pt x="4419" y="4842"/>
                    </a:cubicBezTo>
                    <a:lnTo>
                      <a:pt x="4419" y="4842"/>
                    </a:lnTo>
                    <a:cubicBezTo>
                      <a:pt x="4967" y="4709"/>
                      <a:pt x="5494" y="4498"/>
                      <a:pt x="5984" y="4214"/>
                    </a:cubicBezTo>
                    <a:cubicBezTo>
                      <a:pt x="6726" y="3827"/>
                      <a:pt x="7283" y="3157"/>
                      <a:pt x="7528" y="2356"/>
                    </a:cubicBezTo>
                    <a:cubicBezTo>
                      <a:pt x="7650" y="1911"/>
                      <a:pt x="7612" y="1436"/>
                      <a:pt x="7419" y="1015"/>
                    </a:cubicBezTo>
                    <a:cubicBezTo>
                      <a:pt x="7195" y="581"/>
                      <a:pt x="6805" y="256"/>
                      <a:pt x="6337" y="116"/>
                    </a:cubicBezTo>
                    <a:cubicBezTo>
                      <a:pt x="6109" y="38"/>
                      <a:pt x="5875" y="0"/>
                      <a:pt x="5645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3882;p98">
                <a:extLst>
                  <a:ext uri="{FF2B5EF4-FFF2-40B4-BE49-F238E27FC236}">
                    <a16:creationId xmlns:a16="http://schemas.microsoft.com/office/drawing/2014/main" id="{21E0245F-D754-1A21-3F68-EF88128D26D6}"/>
                  </a:ext>
                </a:extLst>
              </p:cNvPr>
              <p:cNvSpPr/>
              <p:nvPr/>
            </p:nvSpPr>
            <p:spPr>
              <a:xfrm>
                <a:off x="4231448" y="3754318"/>
                <a:ext cx="430491" cy="148405"/>
              </a:xfrm>
              <a:custGeom>
                <a:avLst/>
                <a:gdLst/>
                <a:ahLst/>
                <a:cxnLst/>
                <a:rect l="l" t="t" r="r" b="b"/>
                <a:pathLst>
                  <a:path w="25379" h="8749" extrusionOk="0">
                    <a:moveTo>
                      <a:pt x="16969" y="244"/>
                    </a:moveTo>
                    <a:cubicBezTo>
                      <a:pt x="17197" y="244"/>
                      <a:pt x="17424" y="312"/>
                      <a:pt x="17617" y="446"/>
                    </a:cubicBezTo>
                    <a:cubicBezTo>
                      <a:pt x="17930" y="683"/>
                      <a:pt x="18159" y="1015"/>
                      <a:pt x="18269" y="1392"/>
                    </a:cubicBezTo>
                    <a:cubicBezTo>
                      <a:pt x="18508" y="2188"/>
                      <a:pt x="18497" y="3039"/>
                      <a:pt x="18236" y="3829"/>
                    </a:cubicBezTo>
                    <a:cubicBezTo>
                      <a:pt x="18101" y="4300"/>
                      <a:pt x="17910" y="4752"/>
                      <a:pt x="17669" y="5175"/>
                    </a:cubicBezTo>
                    <a:lnTo>
                      <a:pt x="17669" y="5175"/>
                    </a:lnTo>
                    <a:cubicBezTo>
                      <a:pt x="17185" y="4802"/>
                      <a:pt x="16746" y="4377"/>
                      <a:pt x="16360" y="3905"/>
                    </a:cubicBezTo>
                    <a:cubicBezTo>
                      <a:pt x="15903" y="3381"/>
                      <a:pt x="15616" y="2729"/>
                      <a:pt x="15537" y="2039"/>
                    </a:cubicBezTo>
                    <a:cubicBezTo>
                      <a:pt x="15479" y="1301"/>
                      <a:pt x="15894" y="608"/>
                      <a:pt x="16573" y="315"/>
                    </a:cubicBezTo>
                    <a:cubicBezTo>
                      <a:pt x="16702" y="267"/>
                      <a:pt x="16836" y="244"/>
                      <a:pt x="16969" y="244"/>
                    </a:cubicBezTo>
                    <a:close/>
                    <a:moveTo>
                      <a:pt x="6925" y="1302"/>
                    </a:moveTo>
                    <a:cubicBezTo>
                      <a:pt x="7097" y="1302"/>
                      <a:pt x="7269" y="1332"/>
                      <a:pt x="7433" y="1392"/>
                    </a:cubicBezTo>
                    <a:cubicBezTo>
                      <a:pt x="8129" y="1652"/>
                      <a:pt x="8635" y="2261"/>
                      <a:pt x="8762" y="2994"/>
                    </a:cubicBezTo>
                    <a:cubicBezTo>
                      <a:pt x="8895" y="3676"/>
                      <a:pt x="8829" y="4383"/>
                      <a:pt x="8572" y="5029"/>
                    </a:cubicBezTo>
                    <a:cubicBezTo>
                      <a:pt x="8335" y="5631"/>
                      <a:pt x="7977" y="6179"/>
                      <a:pt x="7523" y="6641"/>
                    </a:cubicBezTo>
                    <a:cubicBezTo>
                      <a:pt x="7482" y="6683"/>
                      <a:pt x="7441" y="6723"/>
                      <a:pt x="7399" y="6763"/>
                    </a:cubicBezTo>
                    <a:lnTo>
                      <a:pt x="7399" y="6763"/>
                    </a:lnTo>
                    <a:cubicBezTo>
                      <a:pt x="7324" y="6704"/>
                      <a:pt x="7250" y="6643"/>
                      <a:pt x="7178" y="6580"/>
                    </a:cubicBezTo>
                    <a:cubicBezTo>
                      <a:pt x="6505" y="6027"/>
                      <a:pt x="5954" y="5342"/>
                      <a:pt x="5557" y="4567"/>
                    </a:cubicBezTo>
                    <a:cubicBezTo>
                      <a:pt x="5154" y="3834"/>
                      <a:pt x="5140" y="2948"/>
                      <a:pt x="5525" y="2204"/>
                    </a:cubicBezTo>
                    <a:cubicBezTo>
                      <a:pt x="5706" y="1861"/>
                      <a:pt x="5994" y="1585"/>
                      <a:pt x="6346" y="1420"/>
                    </a:cubicBezTo>
                    <a:cubicBezTo>
                      <a:pt x="6531" y="1341"/>
                      <a:pt x="6728" y="1302"/>
                      <a:pt x="6925" y="1302"/>
                    </a:cubicBezTo>
                    <a:close/>
                    <a:moveTo>
                      <a:pt x="72" y="8649"/>
                    </a:moveTo>
                    <a:cubicBezTo>
                      <a:pt x="48" y="8649"/>
                      <a:pt x="25" y="8651"/>
                      <a:pt x="0" y="8654"/>
                    </a:cubicBezTo>
                    <a:cubicBezTo>
                      <a:pt x="25" y="8657"/>
                      <a:pt x="48" y="8659"/>
                      <a:pt x="72" y="8659"/>
                    </a:cubicBezTo>
                    <a:cubicBezTo>
                      <a:pt x="95" y="8659"/>
                      <a:pt x="119" y="8657"/>
                      <a:pt x="142" y="8654"/>
                    </a:cubicBezTo>
                    <a:cubicBezTo>
                      <a:pt x="119" y="8651"/>
                      <a:pt x="95" y="8649"/>
                      <a:pt x="72" y="8649"/>
                    </a:cubicBezTo>
                    <a:close/>
                    <a:moveTo>
                      <a:pt x="16964" y="1"/>
                    </a:moveTo>
                    <a:cubicBezTo>
                      <a:pt x="16804" y="1"/>
                      <a:pt x="16644" y="29"/>
                      <a:pt x="16490" y="87"/>
                    </a:cubicBezTo>
                    <a:cubicBezTo>
                      <a:pt x="15724" y="417"/>
                      <a:pt x="15252" y="1197"/>
                      <a:pt x="15318" y="2029"/>
                    </a:cubicBezTo>
                    <a:cubicBezTo>
                      <a:pt x="15406" y="2761"/>
                      <a:pt x="15714" y="3448"/>
                      <a:pt x="16202" y="4000"/>
                    </a:cubicBezTo>
                    <a:cubicBezTo>
                      <a:pt x="16604" y="4499"/>
                      <a:pt x="17064" y="4947"/>
                      <a:pt x="17574" y="5335"/>
                    </a:cubicBezTo>
                    <a:lnTo>
                      <a:pt x="17574" y="5335"/>
                    </a:lnTo>
                    <a:cubicBezTo>
                      <a:pt x="17408" y="5606"/>
                      <a:pt x="17222" y="5864"/>
                      <a:pt x="17016" y="6106"/>
                    </a:cubicBezTo>
                    <a:cubicBezTo>
                      <a:pt x="15834" y="7537"/>
                      <a:pt x="14089" y="8383"/>
                      <a:pt x="12234" y="8427"/>
                    </a:cubicBezTo>
                    <a:cubicBezTo>
                      <a:pt x="12208" y="8427"/>
                      <a:pt x="12182" y="8428"/>
                      <a:pt x="12156" y="8428"/>
                    </a:cubicBezTo>
                    <a:cubicBezTo>
                      <a:pt x="10489" y="8428"/>
                      <a:pt x="8873" y="7882"/>
                      <a:pt x="7549" y="6880"/>
                    </a:cubicBezTo>
                    <a:lnTo>
                      <a:pt x="7549" y="6880"/>
                    </a:lnTo>
                    <a:cubicBezTo>
                      <a:pt x="7592" y="6841"/>
                      <a:pt x="7633" y="6800"/>
                      <a:pt x="7675" y="6760"/>
                    </a:cubicBezTo>
                    <a:cubicBezTo>
                      <a:pt x="8149" y="6286"/>
                      <a:pt x="8524" y="5722"/>
                      <a:pt x="8775" y="5101"/>
                    </a:cubicBezTo>
                    <a:cubicBezTo>
                      <a:pt x="9051" y="4420"/>
                      <a:pt x="9124" y="3673"/>
                      <a:pt x="8988" y="2951"/>
                    </a:cubicBezTo>
                    <a:cubicBezTo>
                      <a:pt x="8848" y="2146"/>
                      <a:pt x="8293" y="1477"/>
                      <a:pt x="7528" y="1189"/>
                    </a:cubicBezTo>
                    <a:cubicBezTo>
                      <a:pt x="7338" y="1119"/>
                      <a:pt x="7139" y="1084"/>
                      <a:pt x="6940" y="1084"/>
                    </a:cubicBezTo>
                    <a:cubicBezTo>
                      <a:pt x="6715" y="1084"/>
                      <a:pt x="6491" y="1128"/>
                      <a:pt x="6280" y="1216"/>
                    </a:cubicBezTo>
                    <a:cubicBezTo>
                      <a:pt x="5878" y="1398"/>
                      <a:pt x="5547" y="1704"/>
                      <a:pt x="5335" y="2090"/>
                    </a:cubicBezTo>
                    <a:cubicBezTo>
                      <a:pt x="5117" y="2478"/>
                      <a:pt x="5012" y="2918"/>
                      <a:pt x="5028" y="3362"/>
                    </a:cubicBezTo>
                    <a:cubicBezTo>
                      <a:pt x="5048" y="3808"/>
                      <a:pt x="5159" y="4245"/>
                      <a:pt x="5354" y="4648"/>
                    </a:cubicBezTo>
                    <a:cubicBezTo>
                      <a:pt x="5760" y="5456"/>
                      <a:pt x="6331" y="6171"/>
                      <a:pt x="7031" y="6745"/>
                    </a:cubicBezTo>
                    <a:cubicBezTo>
                      <a:pt x="7099" y="6803"/>
                      <a:pt x="7167" y="6859"/>
                      <a:pt x="7236" y="6914"/>
                    </a:cubicBezTo>
                    <a:lnTo>
                      <a:pt x="7236" y="6914"/>
                    </a:lnTo>
                    <a:cubicBezTo>
                      <a:pt x="6508" y="7565"/>
                      <a:pt x="5635" y="8037"/>
                      <a:pt x="4689" y="8290"/>
                    </a:cubicBezTo>
                    <a:cubicBezTo>
                      <a:pt x="3867" y="8509"/>
                      <a:pt x="3024" y="8632"/>
                      <a:pt x="2174" y="8654"/>
                    </a:cubicBezTo>
                    <a:cubicBezTo>
                      <a:pt x="1942" y="8665"/>
                      <a:pt x="1727" y="8669"/>
                      <a:pt x="1529" y="8669"/>
                    </a:cubicBezTo>
                    <a:cubicBezTo>
                      <a:pt x="1134" y="8669"/>
                      <a:pt x="809" y="8654"/>
                      <a:pt x="563" y="8654"/>
                    </a:cubicBezTo>
                    <a:lnTo>
                      <a:pt x="142" y="8654"/>
                    </a:lnTo>
                    <a:lnTo>
                      <a:pt x="563" y="8692"/>
                    </a:lnTo>
                    <a:cubicBezTo>
                      <a:pt x="931" y="8720"/>
                      <a:pt x="1475" y="8749"/>
                      <a:pt x="2179" y="8749"/>
                    </a:cubicBezTo>
                    <a:cubicBezTo>
                      <a:pt x="3036" y="8746"/>
                      <a:pt x="3891" y="8636"/>
                      <a:pt x="4721" y="8423"/>
                    </a:cubicBezTo>
                    <a:cubicBezTo>
                      <a:pt x="5709" y="8176"/>
                      <a:pt x="6621" y="7698"/>
                      <a:pt x="7384" y="7030"/>
                    </a:cubicBezTo>
                    <a:lnTo>
                      <a:pt x="7384" y="7030"/>
                    </a:lnTo>
                    <a:cubicBezTo>
                      <a:pt x="8747" y="8069"/>
                      <a:pt x="10417" y="8635"/>
                      <a:pt x="12138" y="8635"/>
                    </a:cubicBezTo>
                    <a:cubicBezTo>
                      <a:pt x="12168" y="8635"/>
                      <a:pt x="12198" y="8635"/>
                      <a:pt x="12228" y="8635"/>
                    </a:cubicBezTo>
                    <a:cubicBezTo>
                      <a:pt x="14549" y="8626"/>
                      <a:pt x="16618" y="7267"/>
                      <a:pt x="17744" y="5461"/>
                    </a:cubicBezTo>
                    <a:lnTo>
                      <a:pt x="17744" y="5461"/>
                    </a:lnTo>
                    <a:cubicBezTo>
                      <a:pt x="18630" y="6097"/>
                      <a:pt x="19625" y="6562"/>
                      <a:pt x="20681" y="6834"/>
                    </a:cubicBezTo>
                    <a:cubicBezTo>
                      <a:pt x="21408" y="7027"/>
                      <a:pt x="22156" y="7124"/>
                      <a:pt x="22907" y="7124"/>
                    </a:cubicBezTo>
                    <a:cubicBezTo>
                      <a:pt x="23016" y="7124"/>
                      <a:pt x="23124" y="7122"/>
                      <a:pt x="23233" y="7118"/>
                    </a:cubicBezTo>
                    <a:cubicBezTo>
                      <a:pt x="23774" y="7103"/>
                      <a:pt x="24313" y="7032"/>
                      <a:pt x="24839" y="6906"/>
                    </a:cubicBezTo>
                    <a:lnTo>
                      <a:pt x="25241" y="6787"/>
                    </a:lnTo>
                    <a:lnTo>
                      <a:pt x="25379" y="6741"/>
                    </a:lnTo>
                    <a:lnTo>
                      <a:pt x="25379" y="6741"/>
                    </a:lnTo>
                    <a:cubicBezTo>
                      <a:pt x="24690" y="6915"/>
                      <a:pt x="23986" y="7017"/>
                      <a:pt x="23277" y="7048"/>
                    </a:cubicBezTo>
                    <a:cubicBezTo>
                      <a:pt x="23240" y="7048"/>
                      <a:pt x="23204" y="7048"/>
                      <a:pt x="23167" y="7048"/>
                    </a:cubicBezTo>
                    <a:cubicBezTo>
                      <a:pt x="22358" y="7048"/>
                      <a:pt x="21551" y="6940"/>
                      <a:pt x="20768" y="6726"/>
                    </a:cubicBezTo>
                    <a:cubicBezTo>
                      <a:pt x="19711" y="6439"/>
                      <a:pt x="18717" y="5957"/>
                      <a:pt x="17839" y="5304"/>
                    </a:cubicBezTo>
                    <a:lnTo>
                      <a:pt x="17839" y="5304"/>
                    </a:lnTo>
                    <a:cubicBezTo>
                      <a:pt x="18567" y="4061"/>
                      <a:pt x="18851" y="2625"/>
                      <a:pt x="18475" y="1278"/>
                    </a:cubicBezTo>
                    <a:cubicBezTo>
                      <a:pt x="18340" y="861"/>
                      <a:pt x="18080" y="499"/>
                      <a:pt x="17728" y="239"/>
                    </a:cubicBezTo>
                    <a:cubicBezTo>
                      <a:pt x="17500" y="82"/>
                      <a:pt x="17233" y="1"/>
                      <a:pt x="1696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3883;p98">
                <a:extLst>
                  <a:ext uri="{FF2B5EF4-FFF2-40B4-BE49-F238E27FC236}">
                    <a16:creationId xmlns:a16="http://schemas.microsoft.com/office/drawing/2014/main" id="{D6BA4938-9789-89AF-A6B6-BF9BA9A0E145}"/>
                  </a:ext>
                </a:extLst>
              </p:cNvPr>
              <p:cNvSpPr/>
              <p:nvPr/>
            </p:nvSpPr>
            <p:spPr>
              <a:xfrm>
                <a:off x="4181375" y="3326829"/>
                <a:ext cx="381113" cy="133698"/>
              </a:xfrm>
              <a:custGeom>
                <a:avLst/>
                <a:gdLst/>
                <a:ahLst/>
                <a:cxnLst/>
                <a:rect l="l" t="t" r="r" b="b"/>
                <a:pathLst>
                  <a:path w="22468" h="7882" extrusionOk="0">
                    <a:moveTo>
                      <a:pt x="11094" y="240"/>
                    </a:moveTo>
                    <a:cubicBezTo>
                      <a:pt x="11689" y="240"/>
                      <a:pt x="12268" y="482"/>
                      <a:pt x="12687" y="926"/>
                    </a:cubicBezTo>
                    <a:cubicBezTo>
                      <a:pt x="12924" y="1214"/>
                      <a:pt x="13038" y="1585"/>
                      <a:pt x="13003" y="1956"/>
                    </a:cubicBezTo>
                    <a:cubicBezTo>
                      <a:pt x="12969" y="2323"/>
                      <a:pt x="12836" y="2673"/>
                      <a:pt x="12616" y="2968"/>
                    </a:cubicBezTo>
                    <a:cubicBezTo>
                      <a:pt x="12179" y="3542"/>
                      <a:pt x="11607" y="4001"/>
                      <a:pt x="10952" y="4305"/>
                    </a:cubicBezTo>
                    <a:cubicBezTo>
                      <a:pt x="10549" y="4495"/>
                      <a:pt x="10134" y="4655"/>
                      <a:pt x="9710" y="4787"/>
                    </a:cubicBezTo>
                    <a:lnTo>
                      <a:pt x="9710" y="4787"/>
                    </a:lnTo>
                    <a:cubicBezTo>
                      <a:pt x="9620" y="4678"/>
                      <a:pt x="9535" y="4567"/>
                      <a:pt x="9454" y="4451"/>
                    </a:cubicBezTo>
                    <a:cubicBezTo>
                      <a:pt x="8977" y="3729"/>
                      <a:pt x="8806" y="2846"/>
                      <a:pt x="8982" y="1999"/>
                    </a:cubicBezTo>
                    <a:cubicBezTo>
                      <a:pt x="9129" y="1176"/>
                      <a:pt x="9741" y="515"/>
                      <a:pt x="10551" y="308"/>
                    </a:cubicBezTo>
                    <a:cubicBezTo>
                      <a:pt x="10730" y="262"/>
                      <a:pt x="10913" y="240"/>
                      <a:pt x="11094" y="240"/>
                    </a:cubicBezTo>
                    <a:close/>
                    <a:moveTo>
                      <a:pt x="19091" y="774"/>
                    </a:moveTo>
                    <a:cubicBezTo>
                      <a:pt x="19367" y="774"/>
                      <a:pt x="19643" y="839"/>
                      <a:pt x="19897" y="973"/>
                    </a:cubicBezTo>
                    <a:cubicBezTo>
                      <a:pt x="20543" y="1290"/>
                      <a:pt x="20990" y="1905"/>
                      <a:pt x="21092" y="2617"/>
                    </a:cubicBezTo>
                    <a:cubicBezTo>
                      <a:pt x="21209" y="3371"/>
                      <a:pt x="21063" y="4143"/>
                      <a:pt x="20677" y="4800"/>
                    </a:cubicBezTo>
                    <a:cubicBezTo>
                      <a:pt x="20317" y="5384"/>
                      <a:pt x="19851" y="5882"/>
                      <a:pt x="19312" y="6274"/>
                    </a:cubicBezTo>
                    <a:lnTo>
                      <a:pt x="19312" y="6274"/>
                    </a:lnTo>
                    <a:cubicBezTo>
                      <a:pt x="19066" y="6062"/>
                      <a:pt x="18834" y="5833"/>
                      <a:pt x="18616" y="5590"/>
                    </a:cubicBezTo>
                    <a:cubicBezTo>
                      <a:pt x="18277" y="5210"/>
                      <a:pt x="17983" y="4790"/>
                      <a:pt x="17742" y="4343"/>
                    </a:cubicBezTo>
                    <a:cubicBezTo>
                      <a:pt x="17465" y="3849"/>
                      <a:pt x="17317" y="3292"/>
                      <a:pt x="17317" y="2727"/>
                    </a:cubicBezTo>
                    <a:cubicBezTo>
                      <a:pt x="17313" y="2108"/>
                      <a:pt x="17583" y="1519"/>
                      <a:pt x="18054" y="1119"/>
                    </a:cubicBezTo>
                    <a:cubicBezTo>
                      <a:pt x="18358" y="890"/>
                      <a:pt x="18724" y="774"/>
                      <a:pt x="19091" y="774"/>
                    </a:cubicBezTo>
                    <a:close/>
                    <a:moveTo>
                      <a:pt x="11085" y="0"/>
                    </a:moveTo>
                    <a:cubicBezTo>
                      <a:pt x="10894" y="0"/>
                      <a:pt x="10702" y="22"/>
                      <a:pt x="10514" y="65"/>
                    </a:cubicBezTo>
                    <a:cubicBezTo>
                      <a:pt x="10073" y="163"/>
                      <a:pt x="9672" y="397"/>
                      <a:pt x="9370" y="732"/>
                    </a:cubicBezTo>
                    <a:cubicBezTo>
                      <a:pt x="9070" y="1074"/>
                      <a:pt x="8861" y="1487"/>
                      <a:pt x="8766" y="1933"/>
                    </a:cubicBezTo>
                    <a:cubicBezTo>
                      <a:pt x="8572" y="2844"/>
                      <a:pt x="8751" y="3796"/>
                      <a:pt x="9266" y="4574"/>
                    </a:cubicBezTo>
                    <a:cubicBezTo>
                      <a:pt x="9333" y="4670"/>
                      <a:pt x="9403" y="4764"/>
                      <a:pt x="9475" y="4856"/>
                    </a:cubicBezTo>
                    <a:lnTo>
                      <a:pt x="9475" y="4856"/>
                    </a:lnTo>
                    <a:cubicBezTo>
                      <a:pt x="8727" y="5067"/>
                      <a:pt x="7954" y="5187"/>
                      <a:pt x="7173" y="5213"/>
                    </a:cubicBezTo>
                    <a:cubicBezTo>
                      <a:pt x="7062" y="5216"/>
                      <a:pt x="6950" y="5218"/>
                      <a:pt x="6839" y="5218"/>
                    </a:cubicBezTo>
                    <a:cubicBezTo>
                      <a:pt x="5039" y="5218"/>
                      <a:pt x="3269" y="4751"/>
                      <a:pt x="1701" y="3861"/>
                    </a:cubicBezTo>
                    <a:cubicBezTo>
                      <a:pt x="1251" y="3598"/>
                      <a:pt x="825" y="3300"/>
                      <a:pt x="424" y="2968"/>
                    </a:cubicBezTo>
                    <a:lnTo>
                      <a:pt x="113" y="2708"/>
                    </a:lnTo>
                    <a:lnTo>
                      <a:pt x="0" y="2623"/>
                    </a:lnTo>
                    <a:lnTo>
                      <a:pt x="0" y="2623"/>
                    </a:lnTo>
                    <a:cubicBezTo>
                      <a:pt x="29" y="2659"/>
                      <a:pt x="60" y="2693"/>
                      <a:pt x="94" y="2727"/>
                    </a:cubicBezTo>
                    <a:lnTo>
                      <a:pt x="392" y="3006"/>
                    </a:lnTo>
                    <a:cubicBezTo>
                      <a:pt x="781" y="3358"/>
                      <a:pt x="1202" y="3675"/>
                      <a:pt x="1649" y="3950"/>
                    </a:cubicBezTo>
                    <a:cubicBezTo>
                      <a:pt x="3235" y="4898"/>
                      <a:pt x="5048" y="5399"/>
                      <a:pt x="6894" y="5399"/>
                    </a:cubicBezTo>
                    <a:cubicBezTo>
                      <a:pt x="6988" y="5399"/>
                      <a:pt x="7083" y="5398"/>
                      <a:pt x="7177" y="5395"/>
                    </a:cubicBezTo>
                    <a:cubicBezTo>
                      <a:pt x="8006" y="5379"/>
                      <a:pt x="8827" y="5256"/>
                      <a:pt x="9620" y="5031"/>
                    </a:cubicBezTo>
                    <a:lnTo>
                      <a:pt x="9620" y="5031"/>
                    </a:lnTo>
                    <a:cubicBezTo>
                      <a:pt x="10106" y="5594"/>
                      <a:pt x="10701" y="6055"/>
                      <a:pt x="11373" y="6383"/>
                    </a:cubicBezTo>
                    <a:cubicBezTo>
                      <a:pt x="12788" y="7129"/>
                      <a:pt x="14361" y="7515"/>
                      <a:pt x="15953" y="7515"/>
                    </a:cubicBezTo>
                    <a:cubicBezTo>
                      <a:pt x="16190" y="7515"/>
                      <a:pt x="16428" y="7507"/>
                      <a:pt x="16665" y="7490"/>
                    </a:cubicBezTo>
                    <a:cubicBezTo>
                      <a:pt x="17670" y="7415"/>
                      <a:pt x="18618" y="7064"/>
                      <a:pt x="19415" y="6494"/>
                    </a:cubicBezTo>
                    <a:lnTo>
                      <a:pt x="19415" y="6494"/>
                    </a:lnTo>
                    <a:cubicBezTo>
                      <a:pt x="19746" y="6753"/>
                      <a:pt x="20101" y="6984"/>
                      <a:pt x="20474" y="7183"/>
                    </a:cubicBezTo>
                    <a:cubicBezTo>
                      <a:pt x="20936" y="7431"/>
                      <a:pt x="21424" y="7627"/>
                      <a:pt x="21929" y="7769"/>
                    </a:cubicBezTo>
                    <a:cubicBezTo>
                      <a:pt x="22105" y="7820"/>
                      <a:pt x="22286" y="7858"/>
                      <a:pt x="22467" y="7881"/>
                    </a:cubicBezTo>
                    <a:cubicBezTo>
                      <a:pt x="22467" y="7868"/>
                      <a:pt x="22285" y="7830"/>
                      <a:pt x="21924" y="7739"/>
                    </a:cubicBezTo>
                    <a:cubicBezTo>
                      <a:pt x="21433" y="7577"/>
                      <a:pt x="20959" y="7370"/>
                      <a:pt x="20506" y="7121"/>
                    </a:cubicBezTo>
                    <a:cubicBezTo>
                      <a:pt x="20152" y="6918"/>
                      <a:pt x="19816" y="6688"/>
                      <a:pt x="19500" y="6432"/>
                    </a:cubicBezTo>
                    <a:lnTo>
                      <a:pt x="19500" y="6432"/>
                    </a:lnTo>
                    <a:cubicBezTo>
                      <a:pt x="20049" y="6022"/>
                      <a:pt x="20523" y="5506"/>
                      <a:pt x="20889" y="4904"/>
                    </a:cubicBezTo>
                    <a:cubicBezTo>
                      <a:pt x="21297" y="4198"/>
                      <a:pt x="21449" y="3374"/>
                      <a:pt x="21319" y="2570"/>
                    </a:cubicBezTo>
                    <a:cubicBezTo>
                      <a:pt x="21206" y="1791"/>
                      <a:pt x="20711" y="1119"/>
                      <a:pt x="20000" y="780"/>
                    </a:cubicBezTo>
                    <a:cubicBezTo>
                      <a:pt x="19715" y="642"/>
                      <a:pt x="19402" y="571"/>
                      <a:pt x="19086" y="571"/>
                    </a:cubicBezTo>
                    <a:cubicBezTo>
                      <a:pt x="19033" y="571"/>
                      <a:pt x="18980" y="573"/>
                      <a:pt x="18928" y="577"/>
                    </a:cubicBezTo>
                    <a:cubicBezTo>
                      <a:pt x="18570" y="603"/>
                      <a:pt x="18229" y="738"/>
                      <a:pt x="17950" y="964"/>
                    </a:cubicBezTo>
                    <a:cubicBezTo>
                      <a:pt x="17434" y="1395"/>
                      <a:pt x="17136" y="2031"/>
                      <a:pt x="17133" y="2703"/>
                    </a:cubicBezTo>
                    <a:cubicBezTo>
                      <a:pt x="17140" y="3300"/>
                      <a:pt x="17304" y="3884"/>
                      <a:pt x="17605" y="4400"/>
                    </a:cubicBezTo>
                    <a:cubicBezTo>
                      <a:pt x="17858" y="4855"/>
                      <a:pt x="18163" y="5278"/>
                      <a:pt x="18517" y="5661"/>
                    </a:cubicBezTo>
                    <a:cubicBezTo>
                      <a:pt x="18737" y="5903"/>
                      <a:pt x="18973" y="6129"/>
                      <a:pt x="19222" y="6339"/>
                    </a:cubicBezTo>
                    <a:lnTo>
                      <a:pt x="19222" y="6339"/>
                    </a:lnTo>
                    <a:cubicBezTo>
                      <a:pt x="18465" y="6866"/>
                      <a:pt x="17569" y="7191"/>
                      <a:pt x="16623" y="7259"/>
                    </a:cubicBezTo>
                    <a:cubicBezTo>
                      <a:pt x="16398" y="7274"/>
                      <a:pt x="16173" y="7282"/>
                      <a:pt x="15948" y="7282"/>
                    </a:cubicBezTo>
                    <a:cubicBezTo>
                      <a:pt x="14392" y="7282"/>
                      <a:pt x="12855" y="6904"/>
                      <a:pt x="11473" y="6176"/>
                    </a:cubicBezTo>
                    <a:cubicBezTo>
                      <a:pt x="10860" y="5877"/>
                      <a:pt x="10313" y="5463"/>
                      <a:pt x="9860" y="4960"/>
                    </a:cubicBezTo>
                    <a:lnTo>
                      <a:pt x="9860" y="4960"/>
                    </a:lnTo>
                    <a:cubicBezTo>
                      <a:pt x="10267" y="4833"/>
                      <a:pt x="10667" y="4679"/>
                      <a:pt x="11056" y="4498"/>
                    </a:cubicBezTo>
                    <a:cubicBezTo>
                      <a:pt x="11747" y="4175"/>
                      <a:pt x="12350" y="3688"/>
                      <a:pt x="12810" y="3080"/>
                    </a:cubicBezTo>
                    <a:cubicBezTo>
                      <a:pt x="13054" y="2754"/>
                      <a:pt x="13203" y="2367"/>
                      <a:pt x="13240" y="1961"/>
                    </a:cubicBezTo>
                    <a:cubicBezTo>
                      <a:pt x="13278" y="1533"/>
                      <a:pt x="13146" y="1107"/>
                      <a:pt x="12876" y="774"/>
                    </a:cubicBezTo>
                    <a:cubicBezTo>
                      <a:pt x="12599" y="442"/>
                      <a:pt x="12224" y="207"/>
                      <a:pt x="11804" y="103"/>
                    </a:cubicBezTo>
                    <a:cubicBezTo>
                      <a:pt x="11570" y="35"/>
                      <a:pt x="11328" y="0"/>
                      <a:pt x="11085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3884;p98">
                <a:extLst>
                  <a:ext uri="{FF2B5EF4-FFF2-40B4-BE49-F238E27FC236}">
                    <a16:creationId xmlns:a16="http://schemas.microsoft.com/office/drawing/2014/main" id="{1326E796-0829-A258-4141-E2DE4470BC24}"/>
                  </a:ext>
                </a:extLst>
              </p:cNvPr>
              <p:cNvSpPr/>
              <p:nvPr/>
            </p:nvSpPr>
            <p:spPr>
              <a:xfrm>
                <a:off x="3601563" y="3455049"/>
                <a:ext cx="718701" cy="337876"/>
              </a:xfrm>
              <a:custGeom>
                <a:avLst/>
                <a:gdLst/>
                <a:ahLst/>
                <a:cxnLst/>
                <a:rect l="l" t="t" r="r" b="b"/>
                <a:pathLst>
                  <a:path w="42370" h="19919" extrusionOk="0">
                    <a:moveTo>
                      <a:pt x="34502" y="1"/>
                    </a:moveTo>
                    <a:cubicBezTo>
                      <a:pt x="34502" y="1"/>
                      <a:pt x="29924" y="11700"/>
                      <a:pt x="28696" y="11814"/>
                    </a:cubicBezTo>
                    <a:cubicBezTo>
                      <a:pt x="27894" y="11887"/>
                      <a:pt x="27085" y="11920"/>
                      <a:pt x="26278" y="11920"/>
                    </a:cubicBezTo>
                    <a:cubicBezTo>
                      <a:pt x="20241" y="11920"/>
                      <a:pt x="14314" y="10074"/>
                      <a:pt x="12063" y="9290"/>
                    </a:cubicBezTo>
                    <a:cubicBezTo>
                      <a:pt x="11807" y="8997"/>
                      <a:pt x="11511" y="8648"/>
                      <a:pt x="11179" y="8223"/>
                    </a:cubicBezTo>
                    <a:cubicBezTo>
                      <a:pt x="10900" y="7853"/>
                      <a:pt x="10684" y="7440"/>
                      <a:pt x="10542" y="6998"/>
                    </a:cubicBezTo>
                    <a:cubicBezTo>
                      <a:pt x="10340" y="6457"/>
                      <a:pt x="10219" y="5892"/>
                      <a:pt x="10178" y="5316"/>
                    </a:cubicBezTo>
                    <a:cubicBezTo>
                      <a:pt x="10198" y="5089"/>
                      <a:pt x="10076" y="4875"/>
                      <a:pt x="9868" y="4780"/>
                    </a:cubicBezTo>
                    <a:cubicBezTo>
                      <a:pt x="9797" y="4747"/>
                      <a:pt x="9721" y="4732"/>
                      <a:pt x="9646" y="4732"/>
                    </a:cubicBezTo>
                    <a:cubicBezTo>
                      <a:pt x="9504" y="4732"/>
                      <a:pt x="9364" y="4788"/>
                      <a:pt x="9262" y="4897"/>
                    </a:cubicBezTo>
                    <a:cubicBezTo>
                      <a:pt x="8963" y="5279"/>
                      <a:pt x="8892" y="6735"/>
                      <a:pt x="9563" y="8303"/>
                    </a:cubicBezTo>
                    <a:cubicBezTo>
                      <a:pt x="9807" y="8874"/>
                      <a:pt x="9648" y="9072"/>
                      <a:pt x="9305" y="9072"/>
                    </a:cubicBezTo>
                    <a:cubicBezTo>
                      <a:pt x="8705" y="9072"/>
                      <a:pt x="7539" y="8465"/>
                      <a:pt x="6983" y="8185"/>
                    </a:cubicBezTo>
                    <a:cubicBezTo>
                      <a:pt x="6162" y="7773"/>
                      <a:pt x="3669" y="6664"/>
                      <a:pt x="3080" y="6664"/>
                    </a:cubicBezTo>
                    <a:cubicBezTo>
                      <a:pt x="3042" y="6664"/>
                      <a:pt x="3012" y="6668"/>
                      <a:pt x="2990" y="6678"/>
                    </a:cubicBezTo>
                    <a:cubicBezTo>
                      <a:pt x="2480" y="6915"/>
                      <a:pt x="2631" y="7510"/>
                      <a:pt x="3525" y="7926"/>
                    </a:cubicBezTo>
                    <a:cubicBezTo>
                      <a:pt x="4418" y="8341"/>
                      <a:pt x="6966" y="9787"/>
                      <a:pt x="6714" y="10231"/>
                    </a:cubicBezTo>
                    <a:cubicBezTo>
                      <a:pt x="6692" y="10270"/>
                      <a:pt x="6638" y="10288"/>
                      <a:pt x="6557" y="10288"/>
                    </a:cubicBezTo>
                    <a:cubicBezTo>
                      <a:pt x="5719" y="10288"/>
                      <a:pt x="2046" y="8379"/>
                      <a:pt x="2046" y="8379"/>
                    </a:cubicBezTo>
                    <a:cubicBezTo>
                      <a:pt x="2046" y="8379"/>
                      <a:pt x="1603" y="8050"/>
                      <a:pt x="1237" y="8050"/>
                    </a:cubicBezTo>
                    <a:cubicBezTo>
                      <a:pt x="1091" y="8050"/>
                      <a:pt x="958" y="8101"/>
                      <a:pt x="870" y="8246"/>
                    </a:cubicBezTo>
                    <a:cubicBezTo>
                      <a:pt x="307" y="9168"/>
                      <a:pt x="5183" y="11261"/>
                      <a:pt x="5656" y="11450"/>
                    </a:cubicBezTo>
                    <a:cubicBezTo>
                      <a:pt x="5937" y="11564"/>
                      <a:pt x="5793" y="11956"/>
                      <a:pt x="5521" y="11956"/>
                    </a:cubicBezTo>
                    <a:cubicBezTo>
                      <a:pt x="5477" y="11956"/>
                      <a:pt x="5430" y="11946"/>
                      <a:pt x="5381" y="11923"/>
                    </a:cubicBezTo>
                    <a:cubicBezTo>
                      <a:pt x="5089" y="11787"/>
                      <a:pt x="2302" y="10231"/>
                      <a:pt x="1017" y="10231"/>
                    </a:cubicBezTo>
                    <a:cubicBezTo>
                      <a:pt x="748" y="10231"/>
                      <a:pt x="545" y="10300"/>
                      <a:pt x="445" y="10463"/>
                    </a:cubicBezTo>
                    <a:cubicBezTo>
                      <a:pt x="0" y="11176"/>
                      <a:pt x="4442" y="12243"/>
                      <a:pt x="5013" y="13164"/>
                    </a:cubicBezTo>
                    <a:cubicBezTo>
                      <a:pt x="5121" y="13339"/>
                      <a:pt x="5071" y="13407"/>
                      <a:pt x="4915" y="13407"/>
                    </a:cubicBezTo>
                    <a:cubicBezTo>
                      <a:pt x="4372" y="13407"/>
                      <a:pt x="2550" y="12582"/>
                      <a:pt x="1719" y="12582"/>
                    </a:cubicBezTo>
                    <a:cubicBezTo>
                      <a:pt x="1529" y="12582"/>
                      <a:pt x="1391" y="12625"/>
                      <a:pt x="1332" y="12730"/>
                    </a:cubicBezTo>
                    <a:cubicBezTo>
                      <a:pt x="1181" y="12989"/>
                      <a:pt x="1110" y="13206"/>
                      <a:pt x="3496" y="14067"/>
                    </a:cubicBezTo>
                    <a:cubicBezTo>
                      <a:pt x="5241" y="14612"/>
                      <a:pt x="7014" y="15062"/>
                      <a:pt x="8807" y="15413"/>
                    </a:cubicBezTo>
                    <a:lnTo>
                      <a:pt x="8807" y="15437"/>
                    </a:lnTo>
                    <a:cubicBezTo>
                      <a:pt x="8807" y="15437"/>
                      <a:pt x="18881" y="19918"/>
                      <a:pt x="27234" y="19918"/>
                    </a:cubicBezTo>
                    <a:cubicBezTo>
                      <a:pt x="31410" y="19918"/>
                      <a:pt x="35156" y="18798"/>
                      <a:pt x="36997" y="15437"/>
                    </a:cubicBezTo>
                    <a:cubicBezTo>
                      <a:pt x="39088" y="11624"/>
                      <a:pt x="40885" y="7656"/>
                      <a:pt x="42369" y="3568"/>
                    </a:cubicBezTo>
                    <a:lnTo>
                      <a:pt x="34502" y="1"/>
                    </a:lnTo>
                    <a:close/>
                  </a:path>
                </a:pathLst>
              </a:custGeom>
              <a:solidFill>
                <a:srgbClr val="AA75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3885;p98">
                <a:extLst>
                  <a:ext uri="{FF2B5EF4-FFF2-40B4-BE49-F238E27FC236}">
                    <a16:creationId xmlns:a16="http://schemas.microsoft.com/office/drawing/2014/main" id="{B40302B7-4EB5-2480-6E46-C2455F4015E6}"/>
                  </a:ext>
                </a:extLst>
              </p:cNvPr>
              <p:cNvSpPr/>
              <p:nvPr/>
            </p:nvSpPr>
            <p:spPr>
              <a:xfrm>
                <a:off x="4399428" y="3977002"/>
                <a:ext cx="30108" cy="28463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1678" extrusionOk="0">
                    <a:moveTo>
                      <a:pt x="823" y="1"/>
                    </a:moveTo>
                    <a:cubicBezTo>
                      <a:pt x="646" y="12"/>
                      <a:pt x="478" y="86"/>
                      <a:pt x="351" y="208"/>
                    </a:cubicBezTo>
                    <a:cubicBezTo>
                      <a:pt x="103" y="419"/>
                      <a:pt x="0" y="753"/>
                      <a:pt x="86" y="1066"/>
                    </a:cubicBezTo>
                    <a:cubicBezTo>
                      <a:pt x="174" y="1379"/>
                      <a:pt x="434" y="1614"/>
                      <a:pt x="754" y="1667"/>
                    </a:cubicBezTo>
                    <a:cubicBezTo>
                      <a:pt x="800" y="1674"/>
                      <a:pt x="845" y="1678"/>
                      <a:pt x="890" y="1678"/>
                    </a:cubicBezTo>
                    <a:cubicBezTo>
                      <a:pt x="1164" y="1678"/>
                      <a:pt x="1423" y="1544"/>
                      <a:pt x="1580" y="1313"/>
                    </a:cubicBezTo>
                    <a:cubicBezTo>
                      <a:pt x="1763" y="1046"/>
                      <a:pt x="1774" y="695"/>
                      <a:pt x="1608" y="416"/>
                    </a:cubicBezTo>
                    <a:cubicBezTo>
                      <a:pt x="1523" y="256"/>
                      <a:pt x="1383" y="132"/>
                      <a:pt x="1215" y="67"/>
                    </a:cubicBezTo>
                    <a:cubicBezTo>
                      <a:pt x="1158" y="44"/>
                      <a:pt x="1107" y="38"/>
                      <a:pt x="1071" y="38"/>
                    </a:cubicBezTo>
                    <a:cubicBezTo>
                      <a:pt x="1038" y="38"/>
                      <a:pt x="1017" y="43"/>
                      <a:pt x="1017" y="48"/>
                    </a:cubicBezTo>
                    <a:cubicBezTo>
                      <a:pt x="1017" y="86"/>
                      <a:pt x="1292" y="128"/>
                      <a:pt x="1447" y="487"/>
                    </a:cubicBezTo>
                    <a:cubicBezTo>
                      <a:pt x="1538" y="682"/>
                      <a:pt x="1538" y="907"/>
                      <a:pt x="1447" y="1101"/>
                    </a:cubicBezTo>
                    <a:cubicBezTo>
                      <a:pt x="1321" y="1278"/>
                      <a:pt x="1119" y="1380"/>
                      <a:pt x="907" y="1380"/>
                    </a:cubicBezTo>
                    <a:cubicBezTo>
                      <a:pt x="872" y="1380"/>
                      <a:pt x="838" y="1377"/>
                      <a:pt x="803" y="1372"/>
                    </a:cubicBezTo>
                    <a:cubicBezTo>
                      <a:pt x="554" y="1331"/>
                      <a:pt x="350" y="1152"/>
                      <a:pt x="275" y="913"/>
                    </a:cubicBezTo>
                    <a:cubicBezTo>
                      <a:pt x="247" y="699"/>
                      <a:pt x="317" y="486"/>
                      <a:pt x="465" y="331"/>
                    </a:cubicBezTo>
                    <a:cubicBezTo>
                      <a:pt x="611" y="182"/>
                      <a:pt x="801" y="84"/>
                      <a:pt x="1007" y="48"/>
                    </a:cubicBezTo>
                    <a:cubicBezTo>
                      <a:pt x="1007" y="48"/>
                      <a:pt x="950" y="1"/>
                      <a:pt x="8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3886;p98">
                <a:extLst>
                  <a:ext uri="{FF2B5EF4-FFF2-40B4-BE49-F238E27FC236}">
                    <a16:creationId xmlns:a16="http://schemas.microsoft.com/office/drawing/2014/main" id="{A198C31F-B96E-C514-FFD1-CF3BAF862976}"/>
                  </a:ext>
                </a:extLst>
              </p:cNvPr>
              <p:cNvSpPr/>
              <p:nvPr/>
            </p:nvSpPr>
            <p:spPr>
              <a:xfrm>
                <a:off x="3798311" y="3429164"/>
                <a:ext cx="600065" cy="363846"/>
              </a:xfrm>
              <a:custGeom>
                <a:avLst/>
                <a:gdLst/>
                <a:ahLst/>
                <a:cxnLst/>
                <a:rect l="l" t="t" r="r" b="b"/>
                <a:pathLst>
                  <a:path w="35376" h="21450" extrusionOk="0">
                    <a:moveTo>
                      <a:pt x="25275" y="1"/>
                    </a:moveTo>
                    <a:cubicBezTo>
                      <a:pt x="23913" y="1"/>
                      <a:pt x="22598" y="506"/>
                      <a:pt x="21585" y="1419"/>
                    </a:cubicBezTo>
                    <a:lnTo>
                      <a:pt x="9668" y="1419"/>
                    </a:lnTo>
                    <a:lnTo>
                      <a:pt x="1" y="21449"/>
                    </a:lnTo>
                    <a:lnTo>
                      <a:pt x="25616" y="21449"/>
                    </a:lnTo>
                    <a:lnTo>
                      <a:pt x="35066" y="1448"/>
                    </a:lnTo>
                    <a:cubicBezTo>
                      <a:pt x="35375" y="774"/>
                      <a:pt x="34886" y="5"/>
                      <a:pt x="34145" y="1"/>
                    </a:cubicBezTo>
                    <a:lnTo>
                      <a:pt x="25299" y="1"/>
                    </a:lnTo>
                    <a:cubicBezTo>
                      <a:pt x="25291" y="1"/>
                      <a:pt x="25283" y="1"/>
                      <a:pt x="2527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3887;p98">
                <a:extLst>
                  <a:ext uri="{FF2B5EF4-FFF2-40B4-BE49-F238E27FC236}">
                    <a16:creationId xmlns:a16="http://schemas.microsoft.com/office/drawing/2014/main" id="{EB0FFDBF-6C67-7D1E-0891-E2ACEF724B3A}"/>
                  </a:ext>
                </a:extLst>
              </p:cNvPr>
              <p:cNvSpPr/>
              <p:nvPr/>
            </p:nvSpPr>
            <p:spPr>
              <a:xfrm>
                <a:off x="3812101" y="3446890"/>
                <a:ext cx="477477" cy="313077"/>
              </a:xfrm>
              <a:custGeom>
                <a:avLst/>
                <a:gdLst/>
                <a:ahLst/>
                <a:cxnLst/>
                <a:rect l="l" t="t" r="r" b="b"/>
                <a:pathLst>
                  <a:path w="28149" h="18457" extrusionOk="0">
                    <a:moveTo>
                      <a:pt x="3011" y="1"/>
                    </a:moveTo>
                    <a:lnTo>
                      <a:pt x="0" y="18329"/>
                    </a:lnTo>
                    <a:lnTo>
                      <a:pt x="25135" y="18456"/>
                    </a:lnTo>
                    <a:lnTo>
                      <a:pt x="28148" y="94"/>
                    </a:lnTo>
                    <a:lnTo>
                      <a:pt x="3011" y="1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3888;p98">
                <a:extLst>
                  <a:ext uri="{FF2B5EF4-FFF2-40B4-BE49-F238E27FC236}">
                    <a16:creationId xmlns:a16="http://schemas.microsoft.com/office/drawing/2014/main" id="{FEEB331F-B56F-CB71-FD9C-63197119C44C}"/>
                  </a:ext>
                </a:extLst>
              </p:cNvPr>
              <p:cNvSpPr/>
              <p:nvPr/>
            </p:nvSpPr>
            <p:spPr>
              <a:xfrm>
                <a:off x="3810269" y="3444634"/>
                <a:ext cx="479700" cy="316792"/>
              </a:xfrm>
              <a:custGeom>
                <a:avLst/>
                <a:gdLst/>
                <a:ahLst/>
                <a:cxnLst/>
                <a:rect l="l" t="t" r="r" b="b"/>
                <a:pathLst>
                  <a:path w="28280" h="18676" extrusionOk="0">
                    <a:moveTo>
                      <a:pt x="3043" y="1"/>
                    </a:moveTo>
                    <a:lnTo>
                      <a:pt x="3043" y="96"/>
                    </a:lnTo>
                    <a:cubicBezTo>
                      <a:pt x="2137" y="5606"/>
                      <a:pt x="1111" y="11843"/>
                      <a:pt x="24" y="18424"/>
                    </a:cubicBezTo>
                    <a:lnTo>
                      <a:pt x="0" y="18566"/>
                    </a:lnTo>
                    <a:lnTo>
                      <a:pt x="161" y="18566"/>
                    </a:lnTo>
                    <a:lnTo>
                      <a:pt x="25281" y="18675"/>
                    </a:lnTo>
                    <a:lnTo>
                      <a:pt x="25365" y="18675"/>
                    </a:lnTo>
                    <a:lnTo>
                      <a:pt x="25365" y="18589"/>
                    </a:lnTo>
                    <a:cubicBezTo>
                      <a:pt x="26258" y="13020"/>
                      <a:pt x="26995" y="8416"/>
                      <a:pt x="27511" y="5193"/>
                    </a:cubicBezTo>
                    <a:cubicBezTo>
                      <a:pt x="27761" y="3606"/>
                      <a:pt x="27955" y="2360"/>
                      <a:pt x="28091" y="1499"/>
                    </a:cubicBezTo>
                    <a:cubicBezTo>
                      <a:pt x="28152" y="1103"/>
                      <a:pt x="28195" y="771"/>
                      <a:pt x="28237" y="555"/>
                    </a:cubicBezTo>
                    <a:cubicBezTo>
                      <a:pt x="28279" y="337"/>
                      <a:pt x="28279" y="233"/>
                      <a:pt x="28279" y="233"/>
                    </a:cubicBezTo>
                    <a:lnTo>
                      <a:pt x="28279" y="233"/>
                    </a:lnTo>
                    <a:cubicBezTo>
                      <a:pt x="28237" y="337"/>
                      <a:pt x="28202" y="444"/>
                      <a:pt x="28176" y="553"/>
                    </a:cubicBezTo>
                    <a:cubicBezTo>
                      <a:pt x="28132" y="784"/>
                      <a:pt x="28075" y="1110"/>
                      <a:pt x="28006" y="1532"/>
                    </a:cubicBezTo>
                    <a:cubicBezTo>
                      <a:pt x="27841" y="2411"/>
                      <a:pt x="27642" y="3653"/>
                      <a:pt x="27368" y="5246"/>
                    </a:cubicBezTo>
                    <a:cubicBezTo>
                      <a:pt x="26832" y="8429"/>
                      <a:pt x="26080" y="12971"/>
                      <a:pt x="25143" y="18472"/>
                    </a:cubicBezTo>
                    <a:lnTo>
                      <a:pt x="25143" y="18472"/>
                    </a:lnTo>
                    <a:lnTo>
                      <a:pt x="250" y="18321"/>
                    </a:lnTo>
                    <a:lnTo>
                      <a:pt x="250" y="18321"/>
                    </a:lnTo>
                    <a:lnTo>
                      <a:pt x="3207" y="181"/>
                    </a:lnTo>
                    <a:lnTo>
                      <a:pt x="26466" y="181"/>
                    </a:lnTo>
                    <a:lnTo>
                      <a:pt x="21330" y="129"/>
                    </a:lnTo>
                    <a:lnTo>
                      <a:pt x="3138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3889;p98">
                <a:extLst>
                  <a:ext uri="{FF2B5EF4-FFF2-40B4-BE49-F238E27FC236}">
                    <a16:creationId xmlns:a16="http://schemas.microsoft.com/office/drawing/2014/main" id="{1FFA5FEA-8498-DB3B-EE0C-20DEBF0A7D17}"/>
                  </a:ext>
                </a:extLst>
              </p:cNvPr>
              <p:cNvSpPr/>
              <p:nvPr/>
            </p:nvSpPr>
            <p:spPr>
              <a:xfrm>
                <a:off x="3898746" y="3487769"/>
                <a:ext cx="39285" cy="225381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3287" extrusionOk="0">
                    <a:moveTo>
                      <a:pt x="2249" y="1"/>
                    </a:moveTo>
                    <a:cubicBezTo>
                      <a:pt x="2179" y="1"/>
                      <a:pt x="1643" y="2959"/>
                      <a:pt x="1041" y="6615"/>
                    </a:cubicBezTo>
                    <a:cubicBezTo>
                      <a:pt x="436" y="10287"/>
                      <a:pt x="0" y="13287"/>
                      <a:pt x="67" y="13287"/>
                    </a:cubicBezTo>
                    <a:cubicBezTo>
                      <a:pt x="68" y="13287"/>
                      <a:pt x="68" y="13287"/>
                      <a:pt x="68" y="13287"/>
                    </a:cubicBezTo>
                    <a:cubicBezTo>
                      <a:pt x="135" y="13287"/>
                      <a:pt x="678" y="10342"/>
                      <a:pt x="1282" y="6672"/>
                    </a:cubicBezTo>
                    <a:cubicBezTo>
                      <a:pt x="1885" y="2997"/>
                      <a:pt x="2315" y="24"/>
                      <a:pt x="2249" y="1"/>
                    </a:cubicBezTo>
                    <a:cubicBezTo>
                      <a:pt x="2249" y="1"/>
                      <a:pt x="2249" y="1"/>
                      <a:pt x="224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3890;p98">
                <a:extLst>
                  <a:ext uri="{FF2B5EF4-FFF2-40B4-BE49-F238E27FC236}">
                    <a16:creationId xmlns:a16="http://schemas.microsoft.com/office/drawing/2014/main" id="{D30F4798-6D99-CE83-F21A-93532B98EC25}"/>
                  </a:ext>
                </a:extLst>
              </p:cNvPr>
              <p:cNvSpPr/>
              <p:nvPr/>
            </p:nvSpPr>
            <p:spPr>
              <a:xfrm>
                <a:off x="3945800" y="3496963"/>
                <a:ext cx="37301" cy="213151"/>
              </a:xfrm>
              <a:custGeom>
                <a:avLst/>
                <a:gdLst/>
                <a:ahLst/>
                <a:cxnLst/>
                <a:rect l="l" t="t" r="r" b="b"/>
                <a:pathLst>
                  <a:path w="2199" h="12566" extrusionOk="0">
                    <a:moveTo>
                      <a:pt x="2131" y="1"/>
                    </a:moveTo>
                    <a:cubicBezTo>
                      <a:pt x="2063" y="1"/>
                      <a:pt x="1550" y="2809"/>
                      <a:pt x="979" y="6268"/>
                    </a:cubicBezTo>
                    <a:cubicBezTo>
                      <a:pt x="406" y="9731"/>
                      <a:pt x="0" y="12565"/>
                      <a:pt x="67" y="12565"/>
                    </a:cubicBezTo>
                    <a:cubicBezTo>
                      <a:pt x="67" y="12565"/>
                      <a:pt x="68" y="12565"/>
                      <a:pt x="68" y="12565"/>
                    </a:cubicBezTo>
                    <a:cubicBezTo>
                      <a:pt x="140" y="12565"/>
                      <a:pt x="649" y="9762"/>
                      <a:pt x="1219" y="6304"/>
                    </a:cubicBezTo>
                    <a:cubicBezTo>
                      <a:pt x="1792" y="2836"/>
                      <a:pt x="2198" y="10"/>
                      <a:pt x="2131" y="1"/>
                    </a:cubicBezTo>
                    <a:cubicBezTo>
                      <a:pt x="2131" y="1"/>
                      <a:pt x="2131" y="1"/>
                      <a:pt x="21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3891;p98">
                <a:extLst>
                  <a:ext uri="{FF2B5EF4-FFF2-40B4-BE49-F238E27FC236}">
                    <a16:creationId xmlns:a16="http://schemas.microsoft.com/office/drawing/2014/main" id="{5E70F917-BA54-19F0-36B7-B06E2747B21C}"/>
                  </a:ext>
                </a:extLst>
              </p:cNvPr>
              <p:cNvSpPr/>
              <p:nvPr/>
            </p:nvSpPr>
            <p:spPr>
              <a:xfrm>
                <a:off x="3995330" y="3493078"/>
                <a:ext cx="37301" cy="213117"/>
              </a:xfrm>
              <a:custGeom>
                <a:avLst/>
                <a:gdLst/>
                <a:ahLst/>
                <a:cxnLst/>
                <a:rect l="l" t="t" r="r" b="b"/>
                <a:pathLst>
                  <a:path w="2199" h="12564" extrusionOk="0">
                    <a:moveTo>
                      <a:pt x="2132" y="1"/>
                    </a:moveTo>
                    <a:cubicBezTo>
                      <a:pt x="2062" y="1"/>
                      <a:pt x="1543" y="2802"/>
                      <a:pt x="979" y="6261"/>
                    </a:cubicBezTo>
                    <a:cubicBezTo>
                      <a:pt x="412" y="9728"/>
                      <a:pt x="0" y="12563"/>
                      <a:pt x="72" y="12563"/>
                    </a:cubicBezTo>
                    <a:cubicBezTo>
                      <a:pt x="72" y="12563"/>
                      <a:pt x="72" y="12563"/>
                      <a:pt x="72" y="12563"/>
                    </a:cubicBezTo>
                    <a:cubicBezTo>
                      <a:pt x="139" y="12563"/>
                      <a:pt x="659" y="9755"/>
                      <a:pt x="1225" y="6298"/>
                    </a:cubicBezTo>
                    <a:cubicBezTo>
                      <a:pt x="1792" y="2834"/>
                      <a:pt x="2198" y="14"/>
                      <a:pt x="2132" y="1"/>
                    </a:cubicBezTo>
                    <a:cubicBezTo>
                      <a:pt x="2132" y="1"/>
                      <a:pt x="2132" y="1"/>
                      <a:pt x="213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3892;p98">
                <a:extLst>
                  <a:ext uri="{FF2B5EF4-FFF2-40B4-BE49-F238E27FC236}">
                    <a16:creationId xmlns:a16="http://schemas.microsoft.com/office/drawing/2014/main" id="{62824328-4AD6-314A-7E79-D0A97F388AAC}"/>
                  </a:ext>
                </a:extLst>
              </p:cNvPr>
              <p:cNvSpPr/>
              <p:nvPr/>
            </p:nvSpPr>
            <p:spPr>
              <a:xfrm>
                <a:off x="4042622" y="3496098"/>
                <a:ext cx="37199" cy="213151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12566" extrusionOk="0">
                    <a:moveTo>
                      <a:pt x="2127" y="1"/>
                    </a:moveTo>
                    <a:cubicBezTo>
                      <a:pt x="2058" y="1"/>
                      <a:pt x="1540" y="2809"/>
                      <a:pt x="974" y="6266"/>
                    </a:cubicBezTo>
                    <a:cubicBezTo>
                      <a:pt x="407" y="9730"/>
                      <a:pt x="0" y="12565"/>
                      <a:pt x="66" y="12565"/>
                    </a:cubicBezTo>
                    <a:cubicBezTo>
                      <a:pt x="67" y="12565"/>
                      <a:pt x="67" y="12565"/>
                      <a:pt x="67" y="12565"/>
                    </a:cubicBezTo>
                    <a:cubicBezTo>
                      <a:pt x="137" y="12565"/>
                      <a:pt x="655" y="9754"/>
                      <a:pt x="1219" y="6303"/>
                    </a:cubicBezTo>
                    <a:cubicBezTo>
                      <a:pt x="1786" y="2835"/>
                      <a:pt x="2193" y="10"/>
                      <a:pt x="2127" y="1"/>
                    </a:cubicBezTo>
                    <a:cubicBezTo>
                      <a:pt x="2127" y="1"/>
                      <a:pt x="2127" y="1"/>
                      <a:pt x="212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3893;p98">
                <a:extLst>
                  <a:ext uri="{FF2B5EF4-FFF2-40B4-BE49-F238E27FC236}">
                    <a16:creationId xmlns:a16="http://schemas.microsoft.com/office/drawing/2014/main" id="{973F542D-A367-A7D9-D599-23D420EDEE90}"/>
                  </a:ext>
                </a:extLst>
              </p:cNvPr>
              <p:cNvSpPr/>
              <p:nvPr/>
            </p:nvSpPr>
            <p:spPr>
              <a:xfrm>
                <a:off x="4095205" y="3501984"/>
                <a:ext cx="37267" cy="213100"/>
              </a:xfrm>
              <a:custGeom>
                <a:avLst/>
                <a:gdLst/>
                <a:ahLst/>
                <a:cxnLst/>
                <a:rect l="l" t="t" r="r" b="b"/>
                <a:pathLst>
                  <a:path w="2197" h="12563" extrusionOk="0">
                    <a:moveTo>
                      <a:pt x="2131" y="0"/>
                    </a:moveTo>
                    <a:cubicBezTo>
                      <a:pt x="2063" y="0"/>
                      <a:pt x="1548" y="2799"/>
                      <a:pt x="978" y="6260"/>
                    </a:cubicBezTo>
                    <a:cubicBezTo>
                      <a:pt x="407" y="9728"/>
                      <a:pt x="0" y="12563"/>
                      <a:pt x="66" y="12563"/>
                    </a:cubicBezTo>
                    <a:cubicBezTo>
                      <a:pt x="66" y="12563"/>
                      <a:pt x="66" y="12563"/>
                      <a:pt x="66" y="12563"/>
                    </a:cubicBezTo>
                    <a:cubicBezTo>
                      <a:pt x="144" y="12563"/>
                      <a:pt x="649" y="9765"/>
                      <a:pt x="1219" y="6302"/>
                    </a:cubicBezTo>
                    <a:cubicBezTo>
                      <a:pt x="1791" y="2834"/>
                      <a:pt x="2197" y="9"/>
                      <a:pt x="2131" y="0"/>
                    </a:cubicBezTo>
                    <a:cubicBezTo>
                      <a:pt x="2131" y="0"/>
                      <a:pt x="2131" y="0"/>
                      <a:pt x="213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3894;p98">
                <a:extLst>
                  <a:ext uri="{FF2B5EF4-FFF2-40B4-BE49-F238E27FC236}">
                    <a16:creationId xmlns:a16="http://schemas.microsoft.com/office/drawing/2014/main" id="{E222C5E3-2392-5334-FEA6-2C3985A1BCC4}"/>
                  </a:ext>
                </a:extLst>
              </p:cNvPr>
              <p:cNvSpPr/>
              <p:nvPr/>
            </p:nvSpPr>
            <p:spPr>
              <a:xfrm>
                <a:off x="4136865" y="3498676"/>
                <a:ext cx="37284" cy="213117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12564" extrusionOk="0">
                    <a:moveTo>
                      <a:pt x="2131" y="1"/>
                    </a:moveTo>
                    <a:cubicBezTo>
                      <a:pt x="2064" y="1"/>
                      <a:pt x="1545" y="2800"/>
                      <a:pt x="979" y="6262"/>
                    </a:cubicBezTo>
                    <a:cubicBezTo>
                      <a:pt x="412" y="9728"/>
                      <a:pt x="1" y="12564"/>
                      <a:pt x="73" y="12564"/>
                    </a:cubicBezTo>
                    <a:cubicBezTo>
                      <a:pt x="73" y="12564"/>
                      <a:pt x="73" y="12564"/>
                      <a:pt x="73" y="12564"/>
                    </a:cubicBezTo>
                    <a:cubicBezTo>
                      <a:pt x="140" y="12564"/>
                      <a:pt x="649" y="9764"/>
                      <a:pt x="1220" y="6303"/>
                    </a:cubicBezTo>
                    <a:cubicBezTo>
                      <a:pt x="1791" y="2836"/>
                      <a:pt x="2198" y="10"/>
                      <a:pt x="2132" y="1"/>
                    </a:cubicBezTo>
                    <a:cubicBezTo>
                      <a:pt x="2132" y="1"/>
                      <a:pt x="2132" y="1"/>
                      <a:pt x="21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3895;p98">
                <a:extLst>
                  <a:ext uri="{FF2B5EF4-FFF2-40B4-BE49-F238E27FC236}">
                    <a16:creationId xmlns:a16="http://schemas.microsoft.com/office/drawing/2014/main" id="{A0AD91A8-BA84-0122-E2C0-03E64D101626}"/>
                  </a:ext>
                </a:extLst>
              </p:cNvPr>
              <p:cNvSpPr/>
              <p:nvPr/>
            </p:nvSpPr>
            <p:spPr>
              <a:xfrm>
                <a:off x="3621036" y="3488346"/>
                <a:ext cx="612109" cy="304901"/>
              </a:xfrm>
              <a:custGeom>
                <a:avLst/>
                <a:gdLst/>
                <a:ahLst/>
                <a:cxnLst/>
                <a:rect l="l" t="t" r="r" b="b"/>
                <a:pathLst>
                  <a:path w="36086" h="17975" extrusionOk="0">
                    <a:moveTo>
                      <a:pt x="25193" y="0"/>
                    </a:moveTo>
                    <a:cubicBezTo>
                      <a:pt x="25187" y="0"/>
                      <a:pt x="25182" y="0"/>
                      <a:pt x="25176" y="0"/>
                    </a:cubicBezTo>
                    <a:lnTo>
                      <a:pt x="765" y="0"/>
                    </a:lnTo>
                    <a:cubicBezTo>
                      <a:pt x="293" y="0"/>
                      <a:pt x="1" y="426"/>
                      <a:pt x="213" y="779"/>
                    </a:cubicBezTo>
                    <a:lnTo>
                      <a:pt x="10452" y="17975"/>
                    </a:lnTo>
                    <a:lnTo>
                      <a:pt x="36086" y="17960"/>
                    </a:lnTo>
                    <a:lnTo>
                      <a:pt x="25733" y="293"/>
                    </a:lnTo>
                    <a:cubicBezTo>
                      <a:pt x="25613" y="110"/>
                      <a:pt x="25410" y="0"/>
                      <a:pt x="2519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3896;p98">
                <a:extLst>
                  <a:ext uri="{FF2B5EF4-FFF2-40B4-BE49-F238E27FC236}">
                    <a16:creationId xmlns:a16="http://schemas.microsoft.com/office/drawing/2014/main" id="{0A51162D-D980-BAFB-D4E6-15DD2D750416}"/>
                  </a:ext>
                </a:extLst>
              </p:cNvPr>
              <p:cNvSpPr/>
              <p:nvPr/>
            </p:nvSpPr>
            <p:spPr>
              <a:xfrm>
                <a:off x="4015058" y="3474318"/>
                <a:ext cx="718701" cy="337944"/>
              </a:xfrm>
              <a:custGeom>
                <a:avLst/>
                <a:gdLst/>
                <a:ahLst/>
                <a:cxnLst/>
                <a:rect l="l" t="t" r="r" b="b"/>
                <a:pathLst>
                  <a:path w="42370" h="19923" extrusionOk="0">
                    <a:moveTo>
                      <a:pt x="34498" y="0"/>
                    </a:moveTo>
                    <a:cubicBezTo>
                      <a:pt x="34498" y="0"/>
                      <a:pt x="29919" y="11699"/>
                      <a:pt x="28690" y="11813"/>
                    </a:cubicBezTo>
                    <a:cubicBezTo>
                      <a:pt x="27889" y="11886"/>
                      <a:pt x="27081" y="11919"/>
                      <a:pt x="26275" y="11919"/>
                    </a:cubicBezTo>
                    <a:cubicBezTo>
                      <a:pt x="20242" y="11919"/>
                      <a:pt x="14314" y="10073"/>
                      <a:pt x="12063" y="9285"/>
                    </a:cubicBezTo>
                    <a:cubicBezTo>
                      <a:pt x="11803" y="8997"/>
                      <a:pt x="11505" y="8646"/>
                      <a:pt x="11179" y="8217"/>
                    </a:cubicBezTo>
                    <a:cubicBezTo>
                      <a:pt x="10897" y="7850"/>
                      <a:pt x="10679" y="7438"/>
                      <a:pt x="10536" y="6998"/>
                    </a:cubicBezTo>
                    <a:cubicBezTo>
                      <a:pt x="10339" y="6457"/>
                      <a:pt x="10216" y="5890"/>
                      <a:pt x="10172" y="5316"/>
                    </a:cubicBezTo>
                    <a:cubicBezTo>
                      <a:pt x="10194" y="5089"/>
                      <a:pt x="10070" y="4874"/>
                      <a:pt x="9864" y="4779"/>
                    </a:cubicBezTo>
                    <a:cubicBezTo>
                      <a:pt x="9793" y="4747"/>
                      <a:pt x="9717" y="4731"/>
                      <a:pt x="9642" y="4731"/>
                    </a:cubicBezTo>
                    <a:cubicBezTo>
                      <a:pt x="9499" y="4731"/>
                      <a:pt x="9359" y="4788"/>
                      <a:pt x="9256" y="4895"/>
                    </a:cubicBezTo>
                    <a:cubicBezTo>
                      <a:pt x="8963" y="5278"/>
                      <a:pt x="8886" y="6733"/>
                      <a:pt x="9558" y="8303"/>
                    </a:cubicBezTo>
                    <a:cubicBezTo>
                      <a:pt x="9803" y="8873"/>
                      <a:pt x="9644" y="9071"/>
                      <a:pt x="9301" y="9071"/>
                    </a:cubicBezTo>
                    <a:cubicBezTo>
                      <a:pt x="8701" y="9071"/>
                      <a:pt x="7535" y="8464"/>
                      <a:pt x="6979" y="8184"/>
                    </a:cubicBezTo>
                    <a:cubicBezTo>
                      <a:pt x="6159" y="7772"/>
                      <a:pt x="3672" y="6661"/>
                      <a:pt x="3082" y="6661"/>
                    </a:cubicBezTo>
                    <a:cubicBezTo>
                      <a:pt x="3043" y="6661"/>
                      <a:pt x="3012" y="6666"/>
                      <a:pt x="2990" y="6676"/>
                    </a:cubicBezTo>
                    <a:cubicBezTo>
                      <a:pt x="2480" y="6913"/>
                      <a:pt x="2631" y="7499"/>
                      <a:pt x="3524" y="7918"/>
                    </a:cubicBezTo>
                    <a:cubicBezTo>
                      <a:pt x="4417" y="8339"/>
                      <a:pt x="6964" y="9785"/>
                      <a:pt x="6714" y="10229"/>
                    </a:cubicBezTo>
                    <a:cubicBezTo>
                      <a:pt x="6692" y="10268"/>
                      <a:pt x="6637" y="10286"/>
                      <a:pt x="6556" y="10286"/>
                    </a:cubicBezTo>
                    <a:cubicBezTo>
                      <a:pt x="5717" y="10286"/>
                      <a:pt x="2041" y="8377"/>
                      <a:pt x="2041" y="8377"/>
                    </a:cubicBezTo>
                    <a:cubicBezTo>
                      <a:pt x="2041" y="8377"/>
                      <a:pt x="1598" y="8048"/>
                      <a:pt x="1231" y="8048"/>
                    </a:cubicBezTo>
                    <a:cubicBezTo>
                      <a:pt x="1086" y="8048"/>
                      <a:pt x="953" y="8100"/>
                      <a:pt x="864" y="8244"/>
                    </a:cubicBezTo>
                    <a:cubicBezTo>
                      <a:pt x="306" y="9167"/>
                      <a:pt x="5178" y="11259"/>
                      <a:pt x="5650" y="11448"/>
                    </a:cubicBezTo>
                    <a:cubicBezTo>
                      <a:pt x="5932" y="11563"/>
                      <a:pt x="5787" y="11953"/>
                      <a:pt x="5514" y="11953"/>
                    </a:cubicBezTo>
                    <a:cubicBezTo>
                      <a:pt x="5471" y="11953"/>
                      <a:pt x="5425" y="11943"/>
                      <a:pt x="5377" y="11921"/>
                    </a:cubicBezTo>
                    <a:cubicBezTo>
                      <a:pt x="5085" y="11788"/>
                      <a:pt x="2297" y="10234"/>
                      <a:pt x="1015" y="10234"/>
                    </a:cubicBezTo>
                    <a:cubicBezTo>
                      <a:pt x="747" y="10234"/>
                      <a:pt x="544" y="10302"/>
                      <a:pt x="445" y="10466"/>
                    </a:cubicBezTo>
                    <a:cubicBezTo>
                      <a:pt x="0" y="11179"/>
                      <a:pt x="4442" y="12222"/>
                      <a:pt x="5009" y="13149"/>
                    </a:cubicBezTo>
                    <a:cubicBezTo>
                      <a:pt x="5116" y="13325"/>
                      <a:pt x="5065" y="13393"/>
                      <a:pt x="4908" y="13393"/>
                    </a:cubicBezTo>
                    <a:cubicBezTo>
                      <a:pt x="4362" y="13393"/>
                      <a:pt x="2544" y="12570"/>
                      <a:pt x="1712" y="12570"/>
                    </a:cubicBezTo>
                    <a:cubicBezTo>
                      <a:pt x="1522" y="12570"/>
                      <a:pt x="1383" y="12613"/>
                      <a:pt x="1323" y="12719"/>
                    </a:cubicBezTo>
                    <a:cubicBezTo>
                      <a:pt x="1175" y="12978"/>
                      <a:pt x="1101" y="13196"/>
                      <a:pt x="3487" y="14057"/>
                    </a:cubicBezTo>
                    <a:cubicBezTo>
                      <a:pt x="5237" y="14603"/>
                      <a:pt x="7014" y="15055"/>
                      <a:pt x="8811" y="15413"/>
                    </a:cubicBezTo>
                    <a:lnTo>
                      <a:pt x="8811" y="15441"/>
                    </a:lnTo>
                    <a:cubicBezTo>
                      <a:pt x="8811" y="15441"/>
                      <a:pt x="18886" y="19922"/>
                      <a:pt x="27237" y="19922"/>
                    </a:cubicBezTo>
                    <a:cubicBezTo>
                      <a:pt x="31413" y="19922"/>
                      <a:pt x="35158" y="18802"/>
                      <a:pt x="36997" y="15441"/>
                    </a:cubicBezTo>
                    <a:cubicBezTo>
                      <a:pt x="39088" y="11623"/>
                      <a:pt x="40885" y="7652"/>
                      <a:pt x="42369" y="3562"/>
                    </a:cubicBezTo>
                    <a:lnTo>
                      <a:pt x="34498" y="0"/>
                    </a:lnTo>
                    <a:close/>
                  </a:path>
                </a:pathLst>
              </a:custGeom>
              <a:solidFill>
                <a:srgbClr val="AA75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3897;p98">
                <a:extLst>
                  <a:ext uri="{FF2B5EF4-FFF2-40B4-BE49-F238E27FC236}">
                    <a16:creationId xmlns:a16="http://schemas.microsoft.com/office/drawing/2014/main" id="{FE648B3A-44B9-3CC8-7CE2-0BD2FE5941A3}"/>
                  </a:ext>
                </a:extLst>
              </p:cNvPr>
              <p:cNvSpPr/>
              <p:nvPr/>
            </p:nvSpPr>
            <p:spPr>
              <a:xfrm>
                <a:off x="1709633" y="3865524"/>
                <a:ext cx="421603" cy="1457622"/>
              </a:xfrm>
              <a:custGeom>
                <a:avLst/>
                <a:gdLst/>
                <a:ahLst/>
                <a:cxnLst/>
                <a:rect l="l" t="t" r="r" b="b"/>
                <a:pathLst>
                  <a:path w="24855" h="85932" extrusionOk="0">
                    <a:moveTo>
                      <a:pt x="1" y="1"/>
                    </a:moveTo>
                    <a:cubicBezTo>
                      <a:pt x="1" y="1"/>
                      <a:pt x="11019" y="39035"/>
                      <a:pt x="11198" y="39767"/>
                    </a:cubicBezTo>
                    <a:cubicBezTo>
                      <a:pt x="11378" y="40499"/>
                      <a:pt x="3190" y="85760"/>
                      <a:pt x="3190" y="85760"/>
                    </a:cubicBezTo>
                    <a:lnTo>
                      <a:pt x="17965" y="85931"/>
                    </a:lnTo>
                    <a:cubicBezTo>
                      <a:pt x="17965" y="85931"/>
                      <a:pt x="23124" y="46514"/>
                      <a:pt x="23989" y="44606"/>
                    </a:cubicBezTo>
                    <a:cubicBezTo>
                      <a:pt x="24854" y="42696"/>
                      <a:pt x="18905" y="3179"/>
                      <a:pt x="18905" y="3179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3898;p98">
                <a:extLst>
                  <a:ext uri="{FF2B5EF4-FFF2-40B4-BE49-F238E27FC236}">
                    <a16:creationId xmlns:a16="http://schemas.microsoft.com/office/drawing/2014/main" id="{168F1706-DA84-6520-AA17-8583411FD41C}"/>
                  </a:ext>
                </a:extLst>
              </p:cNvPr>
              <p:cNvSpPr/>
              <p:nvPr/>
            </p:nvSpPr>
            <p:spPr>
              <a:xfrm>
                <a:off x="1621106" y="3849087"/>
                <a:ext cx="472762" cy="1486644"/>
              </a:xfrm>
              <a:custGeom>
                <a:avLst/>
                <a:gdLst/>
                <a:ahLst/>
                <a:cxnLst/>
                <a:rect l="l" t="t" r="r" b="b"/>
                <a:pathLst>
                  <a:path w="27871" h="87643" extrusionOk="0">
                    <a:moveTo>
                      <a:pt x="2389" y="1"/>
                    </a:moveTo>
                    <a:lnTo>
                      <a:pt x="1803" y="1395"/>
                    </a:lnTo>
                    <a:cubicBezTo>
                      <a:pt x="78" y="5494"/>
                      <a:pt x="1" y="10102"/>
                      <a:pt x="1590" y="14257"/>
                    </a:cubicBezTo>
                    <a:lnTo>
                      <a:pt x="13115" y="44403"/>
                    </a:lnTo>
                    <a:cubicBezTo>
                      <a:pt x="13921" y="46539"/>
                      <a:pt x="14399" y="48786"/>
                      <a:pt x="14532" y="51065"/>
                    </a:cubicBezTo>
                    <a:lnTo>
                      <a:pt x="16314" y="86835"/>
                    </a:lnTo>
                    <a:lnTo>
                      <a:pt x="27871" y="87643"/>
                    </a:lnTo>
                    <a:cubicBezTo>
                      <a:pt x="27871" y="87643"/>
                      <a:pt x="27063" y="58399"/>
                      <a:pt x="27048" y="49227"/>
                    </a:cubicBezTo>
                    <a:cubicBezTo>
                      <a:pt x="27048" y="42305"/>
                      <a:pt x="22059" y="20381"/>
                      <a:pt x="19261" y="9795"/>
                    </a:cubicBezTo>
                    <a:lnTo>
                      <a:pt x="19223" y="5646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3899;p98">
                <a:extLst>
                  <a:ext uri="{FF2B5EF4-FFF2-40B4-BE49-F238E27FC236}">
                    <a16:creationId xmlns:a16="http://schemas.microsoft.com/office/drawing/2014/main" id="{0BEDDFC4-E70A-5A73-A081-81ABF3EDB8FE}"/>
                  </a:ext>
                </a:extLst>
              </p:cNvPr>
              <p:cNvSpPr/>
              <p:nvPr/>
            </p:nvSpPr>
            <p:spPr>
              <a:xfrm>
                <a:off x="1964546" y="3969911"/>
                <a:ext cx="120128" cy="859015"/>
              </a:xfrm>
              <a:custGeom>
                <a:avLst/>
                <a:gdLst/>
                <a:ahLst/>
                <a:cxnLst/>
                <a:rect l="l" t="t" r="r" b="b"/>
                <a:pathLst>
                  <a:path w="7082" h="50642" extrusionOk="0">
                    <a:moveTo>
                      <a:pt x="7" y="1"/>
                    </a:moveTo>
                    <a:cubicBezTo>
                      <a:pt x="1" y="45"/>
                      <a:pt x="1" y="90"/>
                      <a:pt x="7" y="134"/>
                    </a:cubicBezTo>
                    <a:cubicBezTo>
                      <a:pt x="26" y="233"/>
                      <a:pt x="68" y="360"/>
                      <a:pt x="68" y="517"/>
                    </a:cubicBezTo>
                    <a:cubicBezTo>
                      <a:pt x="130" y="872"/>
                      <a:pt x="210" y="1363"/>
                      <a:pt x="320" y="1991"/>
                    </a:cubicBezTo>
                    <a:cubicBezTo>
                      <a:pt x="531" y="3286"/>
                      <a:pt x="857" y="5129"/>
                      <a:pt x="1264" y="7402"/>
                    </a:cubicBezTo>
                    <a:cubicBezTo>
                      <a:pt x="2100" y="11980"/>
                      <a:pt x="3253" y="18279"/>
                      <a:pt x="4524" y="25243"/>
                    </a:cubicBezTo>
                    <a:cubicBezTo>
                      <a:pt x="5172" y="28721"/>
                      <a:pt x="5785" y="32039"/>
                      <a:pt x="6344" y="35054"/>
                    </a:cubicBezTo>
                    <a:cubicBezTo>
                      <a:pt x="6485" y="35809"/>
                      <a:pt x="6623" y="36542"/>
                      <a:pt x="6754" y="37255"/>
                    </a:cubicBezTo>
                    <a:cubicBezTo>
                      <a:pt x="6844" y="37950"/>
                      <a:pt x="6877" y="38652"/>
                      <a:pt x="6854" y="39353"/>
                    </a:cubicBezTo>
                    <a:lnTo>
                      <a:pt x="6854" y="43134"/>
                    </a:lnTo>
                    <a:cubicBezTo>
                      <a:pt x="6868" y="45439"/>
                      <a:pt x="6892" y="47316"/>
                      <a:pt x="6892" y="48629"/>
                    </a:cubicBezTo>
                    <a:lnTo>
                      <a:pt x="6892" y="50510"/>
                    </a:lnTo>
                    <a:cubicBezTo>
                      <a:pt x="6884" y="50553"/>
                      <a:pt x="6884" y="50598"/>
                      <a:pt x="6892" y="50642"/>
                    </a:cubicBezTo>
                    <a:cubicBezTo>
                      <a:pt x="6934" y="50604"/>
                      <a:pt x="6969" y="50559"/>
                      <a:pt x="6994" y="50509"/>
                    </a:cubicBezTo>
                    <a:lnTo>
                      <a:pt x="6994" y="50120"/>
                    </a:lnTo>
                    <a:cubicBezTo>
                      <a:pt x="7019" y="49762"/>
                      <a:pt x="7019" y="49265"/>
                      <a:pt x="7019" y="48628"/>
                    </a:cubicBezTo>
                    <a:cubicBezTo>
                      <a:pt x="7023" y="47314"/>
                      <a:pt x="7051" y="45438"/>
                      <a:pt x="7051" y="43133"/>
                    </a:cubicBezTo>
                    <a:lnTo>
                      <a:pt x="7051" y="39352"/>
                    </a:lnTo>
                    <a:cubicBezTo>
                      <a:pt x="7082" y="38642"/>
                      <a:pt x="7051" y="37931"/>
                      <a:pt x="6962" y="37226"/>
                    </a:cubicBezTo>
                    <a:cubicBezTo>
                      <a:pt x="6835" y="36508"/>
                      <a:pt x="6702" y="35770"/>
                      <a:pt x="6564" y="35019"/>
                    </a:cubicBezTo>
                    <a:cubicBezTo>
                      <a:pt x="6008" y="31999"/>
                      <a:pt x="5398" y="28683"/>
                      <a:pt x="4759" y="25201"/>
                    </a:cubicBezTo>
                    <a:cubicBezTo>
                      <a:pt x="3479" y="18240"/>
                      <a:pt x="2303" y="11947"/>
                      <a:pt x="1452" y="7372"/>
                    </a:cubicBezTo>
                    <a:cubicBezTo>
                      <a:pt x="1018" y="5104"/>
                      <a:pt x="663" y="3266"/>
                      <a:pt x="417" y="1972"/>
                    </a:cubicBezTo>
                    <a:cubicBezTo>
                      <a:pt x="289" y="1347"/>
                      <a:pt x="195" y="862"/>
                      <a:pt x="125" y="506"/>
                    </a:cubicBezTo>
                    <a:cubicBezTo>
                      <a:pt x="92" y="352"/>
                      <a:pt x="40" y="229"/>
                      <a:pt x="40" y="129"/>
                    </a:cubicBezTo>
                    <a:cubicBezTo>
                      <a:pt x="33" y="86"/>
                      <a:pt x="23" y="42"/>
                      <a:pt x="7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3900;p98">
                <a:extLst>
                  <a:ext uri="{FF2B5EF4-FFF2-40B4-BE49-F238E27FC236}">
                    <a16:creationId xmlns:a16="http://schemas.microsoft.com/office/drawing/2014/main" id="{96505D35-DB39-128A-1ACA-728D422FEE44}"/>
                  </a:ext>
                </a:extLst>
              </p:cNvPr>
              <p:cNvSpPr/>
              <p:nvPr/>
            </p:nvSpPr>
            <p:spPr>
              <a:xfrm>
                <a:off x="1976420" y="3924028"/>
                <a:ext cx="14927" cy="83693"/>
              </a:xfrm>
              <a:custGeom>
                <a:avLst/>
                <a:gdLst/>
                <a:ahLst/>
                <a:cxnLst/>
                <a:rect l="l" t="t" r="r" b="b"/>
                <a:pathLst>
                  <a:path w="880" h="4934" extrusionOk="0">
                    <a:moveTo>
                      <a:pt x="266" y="1"/>
                    </a:moveTo>
                    <a:lnTo>
                      <a:pt x="266" y="1"/>
                    </a:lnTo>
                    <a:cubicBezTo>
                      <a:pt x="510" y="809"/>
                      <a:pt x="627" y="1651"/>
                      <a:pt x="616" y="2495"/>
                    </a:cubicBezTo>
                    <a:cubicBezTo>
                      <a:pt x="530" y="3333"/>
                      <a:pt x="323" y="4154"/>
                      <a:pt x="1" y="4933"/>
                    </a:cubicBezTo>
                    <a:cubicBezTo>
                      <a:pt x="181" y="4750"/>
                      <a:pt x="320" y="4531"/>
                      <a:pt x="407" y="4290"/>
                    </a:cubicBezTo>
                    <a:cubicBezTo>
                      <a:pt x="664" y="3727"/>
                      <a:pt x="814" y="3122"/>
                      <a:pt x="847" y="2504"/>
                    </a:cubicBezTo>
                    <a:cubicBezTo>
                      <a:pt x="879" y="1889"/>
                      <a:pt x="797" y="1272"/>
                      <a:pt x="606" y="686"/>
                    </a:cubicBezTo>
                    <a:cubicBezTo>
                      <a:pt x="545" y="435"/>
                      <a:pt x="429" y="201"/>
                      <a:pt x="266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3901;p98">
                <a:extLst>
                  <a:ext uri="{FF2B5EF4-FFF2-40B4-BE49-F238E27FC236}">
                    <a16:creationId xmlns:a16="http://schemas.microsoft.com/office/drawing/2014/main" id="{B58853D2-DE2A-9986-8AB3-70096321C849}"/>
                  </a:ext>
                </a:extLst>
              </p:cNvPr>
              <p:cNvSpPr/>
              <p:nvPr/>
            </p:nvSpPr>
            <p:spPr>
              <a:xfrm>
                <a:off x="1704087" y="3908168"/>
                <a:ext cx="118653" cy="63406"/>
              </a:xfrm>
              <a:custGeom>
                <a:avLst/>
                <a:gdLst/>
                <a:ahLst/>
                <a:cxnLst/>
                <a:rect l="l" t="t" r="r" b="b"/>
                <a:pathLst>
                  <a:path w="6995" h="3738" extrusionOk="0">
                    <a:moveTo>
                      <a:pt x="6970" y="0"/>
                    </a:moveTo>
                    <a:cubicBezTo>
                      <a:pt x="6888" y="453"/>
                      <a:pt x="6754" y="896"/>
                      <a:pt x="6568" y="1318"/>
                    </a:cubicBezTo>
                    <a:cubicBezTo>
                      <a:pt x="6443" y="1612"/>
                      <a:pt x="6277" y="1890"/>
                      <a:pt x="6079" y="2141"/>
                    </a:cubicBezTo>
                    <a:cubicBezTo>
                      <a:pt x="5361" y="3048"/>
                      <a:pt x="4299" y="3520"/>
                      <a:pt x="3226" y="3520"/>
                    </a:cubicBezTo>
                    <a:cubicBezTo>
                      <a:pt x="2436" y="3520"/>
                      <a:pt x="1641" y="3264"/>
                      <a:pt x="974" y="2736"/>
                    </a:cubicBezTo>
                    <a:cubicBezTo>
                      <a:pt x="613" y="2444"/>
                      <a:pt x="285" y="2111"/>
                      <a:pt x="0" y="1742"/>
                    </a:cubicBezTo>
                    <a:lnTo>
                      <a:pt x="0" y="1742"/>
                    </a:lnTo>
                    <a:cubicBezTo>
                      <a:pt x="34" y="1868"/>
                      <a:pt x="91" y="1986"/>
                      <a:pt x="171" y="2089"/>
                    </a:cubicBezTo>
                    <a:cubicBezTo>
                      <a:pt x="363" y="2382"/>
                      <a:pt x="601" y="2644"/>
                      <a:pt x="876" y="2863"/>
                    </a:cubicBezTo>
                    <a:cubicBezTo>
                      <a:pt x="1282" y="3198"/>
                      <a:pt x="1753" y="3443"/>
                      <a:pt x="2260" y="3585"/>
                    </a:cubicBezTo>
                    <a:cubicBezTo>
                      <a:pt x="2604" y="3687"/>
                      <a:pt x="2959" y="3738"/>
                      <a:pt x="3315" y="3738"/>
                    </a:cubicBezTo>
                    <a:cubicBezTo>
                      <a:pt x="3603" y="3738"/>
                      <a:pt x="3891" y="3705"/>
                      <a:pt x="4174" y="3638"/>
                    </a:cubicBezTo>
                    <a:cubicBezTo>
                      <a:pt x="4800" y="3471"/>
                      <a:pt x="5373" y="3145"/>
                      <a:pt x="5836" y="2692"/>
                    </a:cubicBezTo>
                    <a:cubicBezTo>
                      <a:pt x="6213" y="2325"/>
                      <a:pt x="6514" y="1887"/>
                      <a:pt x="6720" y="1403"/>
                    </a:cubicBezTo>
                    <a:cubicBezTo>
                      <a:pt x="6856" y="1077"/>
                      <a:pt x="6941" y="734"/>
                      <a:pt x="6970" y="382"/>
                    </a:cubicBezTo>
                    <a:cubicBezTo>
                      <a:pt x="6995" y="256"/>
                      <a:pt x="6995" y="126"/>
                      <a:pt x="697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3902;p98">
                <a:extLst>
                  <a:ext uri="{FF2B5EF4-FFF2-40B4-BE49-F238E27FC236}">
                    <a16:creationId xmlns:a16="http://schemas.microsoft.com/office/drawing/2014/main" id="{BAF12C41-A134-1D34-8F20-C471A7C7E3BD}"/>
                  </a:ext>
                </a:extLst>
              </p:cNvPr>
              <p:cNvSpPr/>
              <p:nvPr/>
            </p:nvSpPr>
            <p:spPr>
              <a:xfrm>
                <a:off x="2470571" y="3483800"/>
                <a:ext cx="170388" cy="197104"/>
              </a:xfrm>
              <a:custGeom>
                <a:avLst/>
                <a:gdLst/>
                <a:ahLst/>
                <a:cxnLst/>
                <a:rect l="l" t="t" r="r" b="b"/>
                <a:pathLst>
                  <a:path w="10045" h="11620" extrusionOk="0">
                    <a:moveTo>
                      <a:pt x="6501" y="1"/>
                    </a:moveTo>
                    <a:cubicBezTo>
                      <a:pt x="6495" y="1"/>
                      <a:pt x="6489" y="1"/>
                      <a:pt x="6483" y="1"/>
                    </a:cubicBezTo>
                    <a:cubicBezTo>
                      <a:pt x="6225" y="8"/>
                      <a:pt x="5999" y="178"/>
                      <a:pt x="5921" y="423"/>
                    </a:cubicBezTo>
                    <a:cubicBezTo>
                      <a:pt x="5620" y="1006"/>
                      <a:pt x="5240" y="1546"/>
                      <a:pt x="4791" y="2025"/>
                    </a:cubicBezTo>
                    <a:cubicBezTo>
                      <a:pt x="4446" y="2424"/>
                      <a:pt x="4035" y="2760"/>
                      <a:pt x="3576" y="3022"/>
                    </a:cubicBezTo>
                    <a:cubicBezTo>
                      <a:pt x="3039" y="3320"/>
                      <a:pt x="2575" y="3555"/>
                      <a:pt x="2159" y="3745"/>
                    </a:cubicBezTo>
                    <a:lnTo>
                      <a:pt x="0" y="5078"/>
                    </a:lnTo>
                    <a:lnTo>
                      <a:pt x="430" y="10956"/>
                    </a:lnTo>
                    <a:lnTo>
                      <a:pt x="2442" y="11371"/>
                    </a:lnTo>
                    <a:cubicBezTo>
                      <a:pt x="3541" y="11500"/>
                      <a:pt x="4351" y="11620"/>
                      <a:pt x="4956" y="11620"/>
                    </a:cubicBezTo>
                    <a:cubicBezTo>
                      <a:pt x="5375" y="11620"/>
                      <a:pt x="5697" y="11562"/>
                      <a:pt x="5948" y="11409"/>
                    </a:cubicBezTo>
                    <a:cubicBezTo>
                      <a:pt x="6771" y="10903"/>
                      <a:pt x="5973" y="10063"/>
                      <a:pt x="5973" y="10063"/>
                    </a:cubicBezTo>
                    <a:cubicBezTo>
                      <a:pt x="5973" y="10063"/>
                      <a:pt x="7389" y="9897"/>
                      <a:pt x="7446" y="9065"/>
                    </a:cubicBezTo>
                    <a:cubicBezTo>
                      <a:pt x="7436" y="8713"/>
                      <a:pt x="7202" y="8404"/>
                      <a:pt x="6866" y="8301"/>
                    </a:cubicBezTo>
                    <a:cubicBezTo>
                      <a:pt x="6866" y="8301"/>
                      <a:pt x="8132" y="8097"/>
                      <a:pt x="8468" y="7662"/>
                    </a:cubicBezTo>
                    <a:cubicBezTo>
                      <a:pt x="8940" y="7067"/>
                      <a:pt x="8179" y="6538"/>
                      <a:pt x="8179" y="6538"/>
                    </a:cubicBezTo>
                    <a:cubicBezTo>
                      <a:pt x="9979" y="5904"/>
                      <a:pt x="10045" y="4903"/>
                      <a:pt x="9700" y="4727"/>
                    </a:cubicBezTo>
                    <a:cubicBezTo>
                      <a:pt x="9622" y="4688"/>
                      <a:pt x="9491" y="4673"/>
                      <a:pt x="9336" y="4673"/>
                    </a:cubicBezTo>
                    <a:cubicBezTo>
                      <a:pt x="8806" y="4673"/>
                      <a:pt x="7990" y="4850"/>
                      <a:pt x="7990" y="4850"/>
                    </a:cubicBezTo>
                    <a:cubicBezTo>
                      <a:pt x="7628" y="4873"/>
                      <a:pt x="7061" y="4916"/>
                      <a:pt x="6510" y="4916"/>
                    </a:cubicBezTo>
                    <a:cubicBezTo>
                      <a:pt x="5368" y="4916"/>
                      <a:pt x="4292" y="4735"/>
                      <a:pt x="5235" y="3830"/>
                    </a:cubicBezTo>
                    <a:cubicBezTo>
                      <a:pt x="6634" y="2488"/>
                      <a:pt x="7205" y="919"/>
                      <a:pt x="7069" y="390"/>
                    </a:cubicBezTo>
                    <a:cubicBezTo>
                      <a:pt x="6978" y="155"/>
                      <a:pt x="6751" y="1"/>
                      <a:pt x="6501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3903;p98">
                <a:extLst>
                  <a:ext uri="{FF2B5EF4-FFF2-40B4-BE49-F238E27FC236}">
                    <a16:creationId xmlns:a16="http://schemas.microsoft.com/office/drawing/2014/main" id="{33E62248-C39A-D0A0-7CC5-B68B87AC6173}"/>
                  </a:ext>
                </a:extLst>
              </p:cNvPr>
              <p:cNvSpPr/>
              <p:nvPr/>
            </p:nvSpPr>
            <p:spPr>
              <a:xfrm>
                <a:off x="2545800" y="3570326"/>
                <a:ext cx="63762" cy="38352"/>
              </a:xfrm>
              <a:custGeom>
                <a:avLst/>
                <a:gdLst/>
                <a:ahLst/>
                <a:cxnLst/>
                <a:rect l="l" t="t" r="r" b="b"/>
                <a:pathLst>
                  <a:path w="3759" h="2261" extrusionOk="0">
                    <a:moveTo>
                      <a:pt x="3225" y="0"/>
                    </a:moveTo>
                    <a:lnTo>
                      <a:pt x="3225" y="0"/>
                    </a:lnTo>
                    <a:cubicBezTo>
                      <a:pt x="2862" y="72"/>
                      <a:pt x="2510" y="186"/>
                      <a:pt x="2175" y="341"/>
                    </a:cubicBezTo>
                    <a:lnTo>
                      <a:pt x="1065" y="779"/>
                    </a:lnTo>
                    <a:cubicBezTo>
                      <a:pt x="832" y="858"/>
                      <a:pt x="609" y="964"/>
                      <a:pt x="398" y="1092"/>
                    </a:cubicBezTo>
                    <a:cubicBezTo>
                      <a:pt x="128" y="1256"/>
                      <a:pt x="1" y="1580"/>
                      <a:pt x="87" y="1886"/>
                    </a:cubicBezTo>
                    <a:cubicBezTo>
                      <a:pt x="148" y="2042"/>
                      <a:pt x="277" y="2162"/>
                      <a:pt x="436" y="2212"/>
                    </a:cubicBezTo>
                    <a:cubicBezTo>
                      <a:pt x="546" y="2245"/>
                      <a:pt x="660" y="2261"/>
                      <a:pt x="775" y="2261"/>
                    </a:cubicBezTo>
                    <a:cubicBezTo>
                      <a:pt x="801" y="2261"/>
                      <a:pt x="827" y="2260"/>
                      <a:pt x="853" y="2258"/>
                    </a:cubicBezTo>
                    <a:cubicBezTo>
                      <a:pt x="1092" y="2245"/>
                      <a:pt x="1331" y="2215"/>
                      <a:pt x="1566" y="2169"/>
                    </a:cubicBezTo>
                    <a:cubicBezTo>
                      <a:pt x="1961" y="2095"/>
                      <a:pt x="2351" y="1994"/>
                      <a:pt x="2732" y="1867"/>
                    </a:cubicBezTo>
                    <a:cubicBezTo>
                      <a:pt x="3090" y="1772"/>
                      <a:pt x="3435" y="1631"/>
                      <a:pt x="3758" y="1450"/>
                    </a:cubicBezTo>
                    <a:lnTo>
                      <a:pt x="3758" y="1450"/>
                    </a:lnTo>
                    <a:cubicBezTo>
                      <a:pt x="3394" y="1491"/>
                      <a:pt x="3035" y="1569"/>
                      <a:pt x="2687" y="1683"/>
                    </a:cubicBezTo>
                    <a:cubicBezTo>
                      <a:pt x="2357" y="1763"/>
                      <a:pt x="1968" y="1857"/>
                      <a:pt x="1529" y="1928"/>
                    </a:cubicBezTo>
                    <a:cubicBezTo>
                      <a:pt x="1301" y="1965"/>
                      <a:pt x="1073" y="1988"/>
                      <a:pt x="844" y="1998"/>
                    </a:cubicBezTo>
                    <a:cubicBezTo>
                      <a:pt x="827" y="1999"/>
                      <a:pt x="811" y="1999"/>
                      <a:pt x="794" y="1999"/>
                    </a:cubicBezTo>
                    <a:cubicBezTo>
                      <a:pt x="587" y="1999"/>
                      <a:pt x="376" y="1939"/>
                      <a:pt x="324" y="1786"/>
                    </a:cubicBezTo>
                    <a:cubicBezTo>
                      <a:pt x="280" y="1586"/>
                      <a:pt x="369" y="1380"/>
                      <a:pt x="546" y="1276"/>
                    </a:cubicBezTo>
                    <a:cubicBezTo>
                      <a:pt x="739" y="1159"/>
                      <a:pt x="942" y="1060"/>
                      <a:pt x="1151" y="978"/>
                    </a:cubicBezTo>
                    <a:lnTo>
                      <a:pt x="2247" y="506"/>
                    </a:lnTo>
                    <a:cubicBezTo>
                      <a:pt x="2590" y="375"/>
                      <a:pt x="2919" y="205"/>
                      <a:pt x="3225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3904;p98">
                <a:extLst>
                  <a:ext uri="{FF2B5EF4-FFF2-40B4-BE49-F238E27FC236}">
                    <a16:creationId xmlns:a16="http://schemas.microsoft.com/office/drawing/2014/main" id="{5D2489ED-9499-5FAD-B023-87AC7655FD36}"/>
                  </a:ext>
                </a:extLst>
              </p:cNvPr>
              <p:cNvSpPr/>
              <p:nvPr/>
            </p:nvSpPr>
            <p:spPr>
              <a:xfrm>
                <a:off x="2539812" y="3605421"/>
                <a:ext cx="51939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3062" h="1717" extrusionOk="0">
                    <a:moveTo>
                      <a:pt x="2080" y="1"/>
                    </a:moveTo>
                    <a:cubicBezTo>
                      <a:pt x="1805" y="1"/>
                      <a:pt x="1533" y="64"/>
                      <a:pt x="1286" y="185"/>
                    </a:cubicBezTo>
                    <a:cubicBezTo>
                      <a:pt x="1004" y="295"/>
                      <a:pt x="735" y="435"/>
                      <a:pt x="482" y="602"/>
                    </a:cubicBezTo>
                    <a:cubicBezTo>
                      <a:pt x="308" y="694"/>
                      <a:pt x="165" y="832"/>
                      <a:pt x="67" y="1003"/>
                    </a:cubicBezTo>
                    <a:cubicBezTo>
                      <a:pt x="13" y="1115"/>
                      <a:pt x="0" y="1243"/>
                      <a:pt x="34" y="1363"/>
                    </a:cubicBezTo>
                    <a:cubicBezTo>
                      <a:pt x="73" y="1487"/>
                      <a:pt x="162" y="1590"/>
                      <a:pt x="279" y="1647"/>
                    </a:cubicBezTo>
                    <a:cubicBezTo>
                      <a:pt x="398" y="1693"/>
                      <a:pt x="524" y="1717"/>
                      <a:pt x="649" y="1717"/>
                    </a:cubicBezTo>
                    <a:cubicBezTo>
                      <a:pt x="736" y="1717"/>
                      <a:pt x="823" y="1706"/>
                      <a:pt x="908" y="1683"/>
                    </a:cubicBezTo>
                    <a:lnTo>
                      <a:pt x="1418" y="1566"/>
                    </a:lnTo>
                    <a:lnTo>
                      <a:pt x="2283" y="1357"/>
                    </a:lnTo>
                    <a:cubicBezTo>
                      <a:pt x="2553" y="1312"/>
                      <a:pt x="2816" y="1226"/>
                      <a:pt x="3062" y="1101"/>
                    </a:cubicBezTo>
                    <a:cubicBezTo>
                      <a:pt x="3016" y="1099"/>
                      <a:pt x="2971" y="1098"/>
                      <a:pt x="2925" y="1098"/>
                    </a:cubicBezTo>
                    <a:cubicBezTo>
                      <a:pt x="2696" y="1098"/>
                      <a:pt x="2468" y="1126"/>
                      <a:pt x="2245" y="1182"/>
                    </a:cubicBezTo>
                    <a:lnTo>
                      <a:pt x="1375" y="1338"/>
                    </a:lnTo>
                    <a:cubicBezTo>
                      <a:pt x="1150" y="1369"/>
                      <a:pt x="866" y="1462"/>
                      <a:pt x="630" y="1462"/>
                    </a:cubicBezTo>
                    <a:cubicBezTo>
                      <a:pt x="544" y="1462"/>
                      <a:pt x="465" y="1450"/>
                      <a:pt x="398" y="1419"/>
                    </a:cubicBezTo>
                    <a:cubicBezTo>
                      <a:pt x="384" y="1413"/>
                      <a:pt x="373" y="1407"/>
                      <a:pt x="361" y="1400"/>
                    </a:cubicBezTo>
                    <a:cubicBezTo>
                      <a:pt x="262" y="1337"/>
                      <a:pt x="232" y="1207"/>
                      <a:pt x="294" y="1107"/>
                    </a:cubicBezTo>
                    <a:cubicBezTo>
                      <a:pt x="371" y="974"/>
                      <a:pt x="482" y="865"/>
                      <a:pt x="615" y="790"/>
                    </a:cubicBezTo>
                    <a:cubicBezTo>
                      <a:pt x="852" y="625"/>
                      <a:pt x="1099" y="479"/>
                      <a:pt x="1358" y="350"/>
                    </a:cubicBezTo>
                    <a:cubicBezTo>
                      <a:pt x="1609" y="251"/>
                      <a:pt x="1855" y="134"/>
                      <a:pt x="2090" y="1"/>
                    </a:cubicBezTo>
                    <a:cubicBezTo>
                      <a:pt x="2087" y="1"/>
                      <a:pt x="2084" y="1"/>
                      <a:pt x="2080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3905;p98">
                <a:extLst>
                  <a:ext uri="{FF2B5EF4-FFF2-40B4-BE49-F238E27FC236}">
                    <a16:creationId xmlns:a16="http://schemas.microsoft.com/office/drawing/2014/main" id="{709E3A87-E1DC-21AC-E030-3CC33E7C01CA}"/>
                  </a:ext>
                </a:extLst>
              </p:cNvPr>
              <p:cNvSpPr/>
              <p:nvPr/>
            </p:nvSpPr>
            <p:spPr>
              <a:xfrm>
                <a:off x="2531619" y="3624589"/>
                <a:ext cx="53737" cy="32907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1940" extrusionOk="0">
                    <a:moveTo>
                      <a:pt x="3115" y="0"/>
                    </a:moveTo>
                    <a:cubicBezTo>
                      <a:pt x="2826" y="0"/>
                      <a:pt x="2539" y="46"/>
                      <a:pt x="2265" y="138"/>
                    </a:cubicBezTo>
                    <a:cubicBezTo>
                      <a:pt x="2000" y="204"/>
                      <a:pt x="1674" y="293"/>
                      <a:pt x="1319" y="407"/>
                    </a:cubicBezTo>
                    <a:lnTo>
                      <a:pt x="767" y="601"/>
                    </a:lnTo>
                    <a:cubicBezTo>
                      <a:pt x="549" y="666"/>
                      <a:pt x="347" y="774"/>
                      <a:pt x="172" y="917"/>
                    </a:cubicBezTo>
                    <a:cubicBezTo>
                      <a:pt x="69" y="1012"/>
                      <a:pt x="8" y="1142"/>
                      <a:pt x="1" y="1281"/>
                    </a:cubicBezTo>
                    <a:cubicBezTo>
                      <a:pt x="2" y="1415"/>
                      <a:pt x="52" y="1544"/>
                      <a:pt x="138" y="1645"/>
                    </a:cubicBezTo>
                    <a:cubicBezTo>
                      <a:pt x="290" y="1814"/>
                      <a:pt x="502" y="1915"/>
                      <a:pt x="729" y="1928"/>
                    </a:cubicBezTo>
                    <a:cubicBezTo>
                      <a:pt x="822" y="1936"/>
                      <a:pt x="916" y="1939"/>
                      <a:pt x="1010" y="1939"/>
                    </a:cubicBezTo>
                    <a:cubicBezTo>
                      <a:pt x="1255" y="1939"/>
                      <a:pt x="1500" y="1915"/>
                      <a:pt x="1740" y="1867"/>
                    </a:cubicBezTo>
                    <a:cubicBezTo>
                      <a:pt x="2048" y="1833"/>
                      <a:pt x="2343" y="1725"/>
                      <a:pt x="2601" y="1551"/>
                    </a:cubicBezTo>
                    <a:cubicBezTo>
                      <a:pt x="2599" y="1546"/>
                      <a:pt x="2591" y="1543"/>
                      <a:pt x="2577" y="1543"/>
                    </a:cubicBezTo>
                    <a:cubicBezTo>
                      <a:pt x="2492" y="1543"/>
                      <a:pt x="2181" y="1639"/>
                      <a:pt x="1674" y="1697"/>
                    </a:cubicBezTo>
                    <a:cubicBezTo>
                      <a:pt x="1517" y="1713"/>
                      <a:pt x="1359" y="1721"/>
                      <a:pt x="1201" y="1721"/>
                    </a:cubicBezTo>
                    <a:cubicBezTo>
                      <a:pt x="1044" y="1721"/>
                      <a:pt x="886" y="1713"/>
                      <a:pt x="729" y="1697"/>
                    </a:cubicBezTo>
                    <a:cubicBezTo>
                      <a:pt x="563" y="1686"/>
                      <a:pt x="410" y="1611"/>
                      <a:pt x="299" y="1488"/>
                    </a:cubicBezTo>
                    <a:cubicBezTo>
                      <a:pt x="297" y="1487"/>
                      <a:pt x="296" y="1485"/>
                      <a:pt x="295" y="1484"/>
                    </a:cubicBezTo>
                    <a:cubicBezTo>
                      <a:pt x="195" y="1369"/>
                      <a:pt x="208" y="1196"/>
                      <a:pt x="322" y="1097"/>
                    </a:cubicBezTo>
                    <a:cubicBezTo>
                      <a:pt x="473" y="977"/>
                      <a:pt x="644" y="888"/>
                      <a:pt x="828" y="832"/>
                    </a:cubicBezTo>
                    <a:lnTo>
                      <a:pt x="1367" y="629"/>
                    </a:lnTo>
                    <a:cubicBezTo>
                      <a:pt x="1731" y="502"/>
                      <a:pt x="2047" y="398"/>
                      <a:pt x="2311" y="308"/>
                    </a:cubicBezTo>
                    <a:cubicBezTo>
                      <a:pt x="2608" y="237"/>
                      <a:pt x="2894" y="134"/>
                      <a:pt x="3168" y="1"/>
                    </a:cubicBezTo>
                    <a:cubicBezTo>
                      <a:pt x="3150" y="0"/>
                      <a:pt x="3133" y="0"/>
                      <a:pt x="3115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3906;p98">
                <a:extLst>
                  <a:ext uri="{FF2B5EF4-FFF2-40B4-BE49-F238E27FC236}">
                    <a16:creationId xmlns:a16="http://schemas.microsoft.com/office/drawing/2014/main" id="{E1942F6D-4A64-D8F8-4758-D922D507BD94}"/>
                  </a:ext>
                </a:extLst>
              </p:cNvPr>
              <p:cNvSpPr/>
              <p:nvPr/>
            </p:nvSpPr>
            <p:spPr>
              <a:xfrm>
                <a:off x="2527582" y="3652475"/>
                <a:ext cx="43271" cy="26919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1587" extrusionOk="0">
                    <a:moveTo>
                      <a:pt x="2551" y="1"/>
                    </a:moveTo>
                    <a:lnTo>
                      <a:pt x="2551" y="1"/>
                    </a:lnTo>
                    <a:cubicBezTo>
                      <a:pt x="1974" y="12"/>
                      <a:pt x="1404" y="128"/>
                      <a:pt x="869" y="341"/>
                    </a:cubicBezTo>
                    <a:cubicBezTo>
                      <a:pt x="639" y="395"/>
                      <a:pt x="426" y="506"/>
                      <a:pt x="249" y="661"/>
                    </a:cubicBezTo>
                    <a:cubicBezTo>
                      <a:pt x="88" y="803"/>
                      <a:pt x="1" y="1011"/>
                      <a:pt x="14" y="1224"/>
                    </a:cubicBezTo>
                    <a:cubicBezTo>
                      <a:pt x="30" y="1370"/>
                      <a:pt x="115" y="1499"/>
                      <a:pt x="240" y="1573"/>
                    </a:cubicBezTo>
                    <a:cubicBezTo>
                      <a:pt x="270" y="1583"/>
                      <a:pt x="296" y="1586"/>
                      <a:pt x="318" y="1586"/>
                    </a:cubicBezTo>
                    <a:cubicBezTo>
                      <a:pt x="361" y="1586"/>
                      <a:pt x="386" y="1573"/>
                      <a:pt x="386" y="1573"/>
                    </a:cubicBezTo>
                    <a:cubicBezTo>
                      <a:pt x="419" y="1546"/>
                      <a:pt x="192" y="1484"/>
                      <a:pt x="192" y="1215"/>
                    </a:cubicBezTo>
                    <a:cubicBezTo>
                      <a:pt x="204" y="1063"/>
                      <a:pt x="283" y="926"/>
                      <a:pt x="405" y="837"/>
                    </a:cubicBezTo>
                    <a:cubicBezTo>
                      <a:pt x="569" y="712"/>
                      <a:pt x="758" y="623"/>
                      <a:pt x="958" y="577"/>
                    </a:cubicBezTo>
                    <a:cubicBezTo>
                      <a:pt x="1509" y="447"/>
                      <a:pt x="2044" y="252"/>
                      <a:pt x="2551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3907;p98">
                <a:extLst>
                  <a:ext uri="{FF2B5EF4-FFF2-40B4-BE49-F238E27FC236}">
                    <a16:creationId xmlns:a16="http://schemas.microsoft.com/office/drawing/2014/main" id="{3E782D6E-187A-C3A7-E652-DBE8CBC07DEF}"/>
                  </a:ext>
                </a:extLst>
              </p:cNvPr>
              <p:cNvSpPr/>
              <p:nvPr/>
            </p:nvSpPr>
            <p:spPr>
              <a:xfrm>
                <a:off x="1876901" y="3358074"/>
                <a:ext cx="636959" cy="406964"/>
              </a:xfrm>
              <a:custGeom>
                <a:avLst/>
                <a:gdLst/>
                <a:ahLst/>
                <a:cxnLst/>
                <a:rect l="l" t="t" r="r" b="b"/>
                <a:pathLst>
                  <a:path w="37551" h="23992" extrusionOk="0">
                    <a:moveTo>
                      <a:pt x="11208" y="0"/>
                    </a:moveTo>
                    <a:lnTo>
                      <a:pt x="0" y="2156"/>
                    </a:lnTo>
                    <a:cubicBezTo>
                      <a:pt x="548" y="5819"/>
                      <a:pt x="3270" y="12126"/>
                      <a:pt x="5671" y="17632"/>
                    </a:cubicBezTo>
                    <a:cubicBezTo>
                      <a:pt x="8070" y="23135"/>
                      <a:pt x="10021" y="23906"/>
                      <a:pt x="16841" y="23990"/>
                    </a:cubicBezTo>
                    <a:cubicBezTo>
                      <a:pt x="16907" y="23991"/>
                      <a:pt x="16975" y="23992"/>
                      <a:pt x="17043" y="23992"/>
                    </a:cubicBezTo>
                    <a:cubicBezTo>
                      <a:pt x="24377" y="23992"/>
                      <a:pt x="37551" y="19181"/>
                      <a:pt x="37551" y="19181"/>
                    </a:cubicBezTo>
                    <a:lnTo>
                      <a:pt x="34985" y="10425"/>
                    </a:lnTo>
                    <a:cubicBezTo>
                      <a:pt x="34985" y="10425"/>
                      <a:pt x="20482" y="13388"/>
                      <a:pt x="17345" y="13388"/>
                    </a:cubicBezTo>
                    <a:cubicBezTo>
                      <a:pt x="17109" y="13388"/>
                      <a:pt x="16937" y="13371"/>
                      <a:pt x="16841" y="13335"/>
                    </a:cubicBezTo>
                    <a:cubicBezTo>
                      <a:pt x="15465" y="12820"/>
                      <a:pt x="14228" y="8572"/>
                      <a:pt x="13131" y="5671"/>
                    </a:cubicBezTo>
                    <a:cubicBezTo>
                      <a:pt x="13013" y="5374"/>
                      <a:pt x="11208" y="0"/>
                      <a:pt x="11208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3908;p98">
                <a:extLst>
                  <a:ext uri="{FF2B5EF4-FFF2-40B4-BE49-F238E27FC236}">
                    <a16:creationId xmlns:a16="http://schemas.microsoft.com/office/drawing/2014/main" id="{4BCBF7D4-FA0B-349E-9C3C-57DE04F4C4F8}"/>
                  </a:ext>
                </a:extLst>
              </p:cNvPr>
              <p:cNvSpPr/>
              <p:nvPr/>
            </p:nvSpPr>
            <p:spPr>
              <a:xfrm>
                <a:off x="1923547" y="3539929"/>
                <a:ext cx="590549" cy="232369"/>
              </a:xfrm>
              <a:custGeom>
                <a:avLst/>
                <a:gdLst/>
                <a:ahLst/>
                <a:cxnLst/>
                <a:rect l="l" t="t" r="r" b="b"/>
                <a:pathLst>
                  <a:path w="34815" h="13699" extrusionOk="0">
                    <a:moveTo>
                      <a:pt x="1" y="1"/>
                    </a:moveTo>
                    <a:cubicBezTo>
                      <a:pt x="37" y="141"/>
                      <a:pt x="85" y="277"/>
                      <a:pt x="147" y="408"/>
                    </a:cubicBezTo>
                    <a:cubicBezTo>
                      <a:pt x="251" y="673"/>
                      <a:pt x="407" y="1084"/>
                      <a:pt x="619" y="1556"/>
                    </a:cubicBezTo>
                    <a:cubicBezTo>
                      <a:pt x="1040" y="2544"/>
                      <a:pt x="1654" y="3976"/>
                      <a:pt x="2561" y="5676"/>
                    </a:cubicBezTo>
                    <a:cubicBezTo>
                      <a:pt x="3592" y="7692"/>
                      <a:pt x="4949" y="9527"/>
                      <a:pt x="6577" y="11101"/>
                    </a:cubicBezTo>
                    <a:cubicBezTo>
                      <a:pt x="7564" y="12020"/>
                      <a:pt x="8726" y="12730"/>
                      <a:pt x="9994" y="13189"/>
                    </a:cubicBezTo>
                    <a:cubicBezTo>
                      <a:pt x="10671" y="13415"/>
                      <a:pt x="11371" y="13562"/>
                      <a:pt x="12083" y="13624"/>
                    </a:cubicBezTo>
                    <a:cubicBezTo>
                      <a:pt x="12568" y="13673"/>
                      <a:pt x="13055" y="13698"/>
                      <a:pt x="13543" y="13698"/>
                    </a:cubicBezTo>
                    <a:cubicBezTo>
                      <a:pt x="13783" y="13698"/>
                      <a:pt x="14024" y="13692"/>
                      <a:pt x="14265" y="13680"/>
                    </a:cubicBezTo>
                    <a:cubicBezTo>
                      <a:pt x="17022" y="13480"/>
                      <a:pt x="19752" y="13005"/>
                      <a:pt x="22417" y="12262"/>
                    </a:cubicBezTo>
                    <a:cubicBezTo>
                      <a:pt x="24878" y="11640"/>
                      <a:pt x="27093" y="11063"/>
                      <a:pt x="28936" y="10514"/>
                    </a:cubicBezTo>
                    <a:cubicBezTo>
                      <a:pt x="30779" y="9966"/>
                      <a:pt x="32258" y="9471"/>
                      <a:pt x="33265" y="9097"/>
                    </a:cubicBezTo>
                    <a:cubicBezTo>
                      <a:pt x="33771" y="8913"/>
                      <a:pt x="34158" y="8762"/>
                      <a:pt x="34422" y="8653"/>
                    </a:cubicBezTo>
                    <a:cubicBezTo>
                      <a:pt x="34558" y="8606"/>
                      <a:pt x="34690" y="8544"/>
                      <a:pt x="34814" y="8473"/>
                    </a:cubicBezTo>
                    <a:lnTo>
                      <a:pt x="34814" y="8473"/>
                    </a:lnTo>
                    <a:cubicBezTo>
                      <a:pt x="34672" y="8501"/>
                      <a:pt x="34533" y="8540"/>
                      <a:pt x="34399" y="8591"/>
                    </a:cubicBezTo>
                    <a:lnTo>
                      <a:pt x="33227" y="8993"/>
                    </a:lnTo>
                    <a:cubicBezTo>
                      <a:pt x="32211" y="9334"/>
                      <a:pt x="30728" y="9797"/>
                      <a:pt x="28879" y="10317"/>
                    </a:cubicBezTo>
                    <a:cubicBezTo>
                      <a:pt x="27032" y="10836"/>
                      <a:pt x="24821" y="11403"/>
                      <a:pt x="22354" y="12012"/>
                    </a:cubicBezTo>
                    <a:cubicBezTo>
                      <a:pt x="19706" y="12745"/>
                      <a:pt x="16992" y="13220"/>
                      <a:pt x="14251" y="13430"/>
                    </a:cubicBezTo>
                    <a:cubicBezTo>
                      <a:pt x="14021" y="13441"/>
                      <a:pt x="13791" y="13446"/>
                      <a:pt x="13560" y="13446"/>
                    </a:cubicBezTo>
                    <a:cubicBezTo>
                      <a:pt x="13073" y="13446"/>
                      <a:pt x="12586" y="13422"/>
                      <a:pt x="12102" y="13375"/>
                    </a:cubicBezTo>
                    <a:cubicBezTo>
                      <a:pt x="11409" y="13318"/>
                      <a:pt x="10726" y="13176"/>
                      <a:pt x="10069" y="12954"/>
                    </a:cubicBezTo>
                    <a:cubicBezTo>
                      <a:pt x="8832" y="12508"/>
                      <a:pt x="7697" y="11820"/>
                      <a:pt x="6729" y="10931"/>
                    </a:cubicBezTo>
                    <a:cubicBezTo>
                      <a:pt x="5110" y="9377"/>
                      <a:pt x="3754" y="7573"/>
                      <a:pt x="2712" y="5586"/>
                    </a:cubicBezTo>
                    <a:cubicBezTo>
                      <a:pt x="1791" y="3909"/>
                      <a:pt x="1148" y="2491"/>
                      <a:pt x="704" y="1518"/>
                    </a:cubicBezTo>
                    <a:cubicBezTo>
                      <a:pt x="486" y="1041"/>
                      <a:pt x="316" y="667"/>
                      <a:pt x="194" y="389"/>
                    </a:cubicBezTo>
                    <a:cubicBezTo>
                      <a:pt x="140" y="255"/>
                      <a:pt x="75" y="125"/>
                      <a:pt x="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3909;p98">
                <a:extLst>
                  <a:ext uri="{FF2B5EF4-FFF2-40B4-BE49-F238E27FC236}">
                    <a16:creationId xmlns:a16="http://schemas.microsoft.com/office/drawing/2014/main" id="{34211010-D54A-8649-F5E7-8441A0B9B9BA}"/>
                  </a:ext>
                </a:extLst>
              </p:cNvPr>
              <p:cNvSpPr/>
              <p:nvPr/>
            </p:nvSpPr>
            <p:spPr>
              <a:xfrm>
                <a:off x="1578903" y="3238166"/>
                <a:ext cx="520749" cy="687965"/>
              </a:xfrm>
              <a:custGeom>
                <a:avLst/>
                <a:gdLst/>
                <a:ahLst/>
                <a:cxnLst/>
                <a:rect l="l" t="t" r="r" b="b"/>
                <a:pathLst>
                  <a:path w="30700" h="40558" extrusionOk="0">
                    <a:moveTo>
                      <a:pt x="8944" y="0"/>
                    </a:moveTo>
                    <a:cubicBezTo>
                      <a:pt x="8944" y="0"/>
                      <a:pt x="4" y="895"/>
                      <a:pt x="4" y="11223"/>
                    </a:cubicBezTo>
                    <a:cubicBezTo>
                      <a:pt x="0" y="16062"/>
                      <a:pt x="5353" y="25455"/>
                      <a:pt x="6276" y="27761"/>
                    </a:cubicBezTo>
                    <a:cubicBezTo>
                      <a:pt x="5368" y="30681"/>
                      <a:pt x="2664" y="35232"/>
                      <a:pt x="2093" y="38691"/>
                    </a:cubicBezTo>
                    <a:lnTo>
                      <a:pt x="27448" y="40557"/>
                    </a:lnTo>
                    <a:lnTo>
                      <a:pt x="27996" y="25323"/>
                    </a:lnTo>
                    <a:lnTo>
                      <a:pt x="29140" y="17924"/>
                    </a:lnTo>
                    <a:lnTo>
                      <a:pt x="30699" y="13108"/>
                    </a:lnTo>
                    <a:cubicBezTo>
                      <a:pt x="28157" y="1826"/>
                      <a:pt x="23813" y="1161"/>
                      <a:pt x="22824" y="1161"/>
                    </a:cubicBezTo>
                    <a:cubicBezTo>
                      <a:pt x="22691" y="1161"/>
                      <a:pt x="22619" y="1172"/>
                      <a:pt x="22619" y="1172"/>
                    </a:cubicBezTo>
                    <a:lnTo>
                      <a:pt x="8944" y="11"/>
                    </a:lnTo>
                    <a:lnTo>
                      <a:pt x="8944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3910;p98">
                <a:extLst>
                  <a:ext uri="{FF2B5EF4-FFF2-40B4-BE49-F238E27FC236}">
                    <a16:creationId xmlns:a16="http://schemas.microsoft.com/office/drawing/2014/main" id="{19E5671A-9410-E875-6A87-EACFC71A2EED}"/>
                  </a:ext>
                </a:extLst>
              </p:cNvPr>
              <p:cNvSpPr/>
              <p:nvPr/>
            </p:nvSpPr>
            <p:spPr>
              <a:xfrm>
                <a:off x="2017554" y="3427552"/>
                <a:ext cx="60709" cy="240172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14159" extrusionOk="0">
                    <a:moveTo>
                      <a:pt x="34" y="1"/>
                    </a:moveTo>
                    <a:cubicBezTo>
                      <a:pt x="1" y="35"/>
                      <a:pt x="652" y="610"/>
                      <a:pt x="1570" y="1655"/>
                    </a:cubicBezTo>
                    <a:cubicBezTo>
                      <a:pt x="2111" y="2255"/>
                      <a:pt x="2549" y="2940"/>
                      <a:pt x="2869" y="3682"/>
                    </a:cubicBezTo>
                    <a:cubicBezTo>
                      <a:pt x="3222" y="4603"/>
                      <a:pt x="3327" y="5600"/>
                      <a:pt x="3176" y="6575"/>
                    </a:cubicBezTo>
                    <a:cubicBezTo>
                      <a:pt x="3023" y="7560"/>
                      <a:pt x="2799" y="8531"/>
                      <a:pt x="2510" y="9486"/>
                    </a:cubicBezTo>
                    <a:cubicBezTo>
                      <a:pt x="2278" y="10275"/>
                      <a:pt x="2104" y="11080"/>
                      <a:pt x="1990" y="11894"/>
                    </a:cubicBezTo>
                    <a:cubicBezTo>
                      <a:pt x="1921" y="12448"/>
                      <a:pt x="1921" y="13009"/>
                      <a:pt x="1990" y="13563"/>
                    </a:cubicBezTo>
                    <a:cubicBezTo>
                      <a:pt x="2020" y="13765"/>
                      <a:pt x="2069" y="13965"/>
                      <a:pt x="2136" y="14158"/>
                    </a:cubicBezTo>
                    <a:cubicBezTo>
                      <a:pt x="2143" y="13951"/>
                      <a:pt x="2124" y="13742"/>
                      <a:pt x="2080" y="13538"/>
                    </a:cubicBezTo>
                    <a:cubicBezTo>
                      <a:pt x="2050" y="12993"/>
                      <a:pt x="2077" y="12447"/>
                      <a:pt x="2165" y="11909"/>
                    </a:cubicBezTo>
                    <a:cubicBezTo>
                      <a:pt x="2302" y="11109"/>
                      <a:pt x="2489" y="10320"/>
                      <a:pt x="2728" y="9546"/>
                    </a:cubicBezTo>
                    <a:cubicBezTo>
                      <a:pt x="3036" y="8586"/>
                      <a:pt x="3268" y="7603"/>
                      <a:pt x="3422" y="6607"/>
                    </a:cubicBezTo>
                    <a:cubicBezTo>
                      <a:pt x="3578" y="5590"/>
                      <a:pt x="3461" y="4549"/>
                      <a:pt x="3083" y="3593"/>
                    </a:cubicBezTo>
                    <a:cubicBezTo>
                      <a:pt x="2742" y="2835"/>
                      <a:pt x="2275" y="2139"/>
                      <a:pt x="1702" y="1537"/>
                    </a:cubicBezTo>
                    <a:cubicBezTo>
                      <a:pt x="1325" y="1129"/>
                      <a:pt x="926" y="743"/>
                      <a:pt x="506" y="379"/>
                    </a:cubicBezTo>
                    <a:cubicBezTo>
                      <a:pt x="364" y="235"/>
                      <a:pt x="205" y="109"/>
                      <a:pt x="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3911;p98">
                <a:extLst>
                  <a:ext uri="{FF2B5EF4-FFF2-40B4-BE49-F238E27FC236}">
                    <a16:creationId xmlns:a16="http://schemas.microsoft.com/office/drawing/2014/main" id="{67937C64-5DF6-7642-461A-1E4407554DB0}"/>
                  </a:ext>
                </a:extLst>
              </p:cNvPr>
              <p:cNvSpPr/>
              <p:nvPr/>
            </p:nvSpPr>
            <p:spPr>
              <a:xfrm>
                <a:off x="1944445" y="3319993"/>
                <a:ext cx="55450" cy="57333"/>
              </a:xfrm>
              <a:custGeom>
                <a:avLst/>
                <a:gdLst/>
                <a:ahLst/>
                <a:cxnLst/>
                <a:rect l="l" t="t" r="r" b="b"/>
                <a:pathLst>
                  <a:path w="3269" h="3380" extrusionOk="0">
                    <a:moveTo>
                      <a:pt x="1753" y="0"/>
                    </a:moveTo>
                    <a:cubicBezTo>
                      <a:pt x="1407" y="0"/>
                      <a:pt x="1067" y="102"/>
                      <a:pt x="777" y="293"/>
                    </a:cubicBezTo>
                    <a:cubicBezTo>
                      <a:pt x="321" y="584"/>
                      <a:pt x="40" y="1081"/>
                      <a:pt x="26" y="1621"/>
                    </a:cubicBezTo>
                    <a:cubicBezTo>
                      <a:pt x="1" y="2300"/>
                      <a:pt x="368" y="2932"/>
                      <a:pt x="970" y="3247"/>
                    </a:cubicBezTo>
                    <a:cubicBezTo>
                      <a:pt x="1183" y="3336"/>
                      <a:pt x="1407" y="3380"/>
                      <a:pt x="1629" y="3380"/>
                    </a:cubicBezTo>
                    <a:cubicBezTo>
                      <a:pt x="2067" y="3380"/>
                      <a:pt x="2497" y="3211"/>
                      <a:pt x="2823" y="2893"/>
                    </a:cubicBezTo>
                    <a:cubicBezTo>
                      <a:pt x="3035" y="2685"/>
                      <a:pt x="3176" y="2418"/>
                      <a:pt x="3229" y="2127"/>
                    </a:cubicBezTo>
                    <a:cubicBezTo>
                      <a:pt x="3269" y="1879"/>
                      <a:pt x="3248" y="1624"/>
                      <a:pt x="3168" y="1385"/>
                    </a:cubicBezTo>
                    <a:cubicBezTo>
                      <a:pt x="3058" y="1043"/>
                      <a:pt x="2830" y="749"/>
                      <a:pt x="2525" y="559"/>
                    </a:cubicBezTo>
                    <a:cubicBezTo>
                      <a:pt x="2303" y="436"/>
                      <a:pt x="2161" y="436"/>
                      <a:pt x="2161" y="436"/>
                    </a:cubicBezTo>
                    <a:lnTo>
                      <a:pt x="2161" y="436"/>
                    </a:lnTo>
                    <a:cubicBezTo>
                      <a:pt x="2151" y="455"/>
                      <a:pt x="2284" y="498"/>
                      <a:pt x="2466" y="658"/>
                    </a:cubicBezTo>
                    <a:cubicBezTo>
                      <a:pt x="2726" y="860"/>
                      <a:pt x="2913" y="1141"/>
                      <a:pt x="3001" y="1456"/>
                    </a:cubicBezTo>
                    <a:cubicBezTo>
                      <a:pt x="3140" y="1915"/>
                      <a:pt x="3011" y="2414"/>
                      <a:pt x="2665" y="2747"/>
                    </a:cubicBezTo>
                    <a:cubicBezTo>
                      <a:pt x="2383" y="3014"/>
                      <a:pt x="2013" y="3156"/>
                      <a:pt x="1638" y="3156"/>
                    </a:cubicBezTo>
                    <a:cubicBezTo>
                      <a:pt x="1447" y="3156"/>
                      <a:pt x="1256" y="3120"/>
                      <a:pt x="1073" y="3045"/>
                    </a:cubicBezTo>
                    <a:cubicBezTo>
                      <a:pt x="544" y="2773"/>
                      <a:pt x="217" y="2222"/>
                      <a:pt x="233" y="1627"/>
                    </a:cubicBezTo>
                    <a:cubicBezTo>
                      <a:pt x="237" y="1145"/>
                      <a:pt x="477" y="695"/>
                      <a:pt x="875" y="422"/>
                    </a:cubicBezTo>
                    <a:cubicBezTo>
                      <a:pt x="1144" y="229"/>
                      <a:pt x="1458" y="110"/>
                      <a:pt x="1787" y="81"/>
                    </a:cubicBezTo>
                    <a:cubicBezTo>
                      <a:pt x="1942" y="81"/>
                      <a:pt x="2052" y="88"/>
                      <a:pt x="2110" y="88"/>
                    </a:cubicBezTo>
                    <a:cubicBezTo>
                      <a:pt x="2139" y="88"/>
                      <a:pt x="2154" y="86"/>
                      <a:pt x="2156" y="81"/>
                    </a:cubicBezTo>
                    <a:cubicBezTo>
                      <a:pt x="2161" y="66"/>
                      <a:pt x="2034" y="1"/>
                      <a:pt x="1782" y="1"/>
                    </a:cubicBezTo>
                    <a:cubicBezTo>
                      <a:pt x="1773" y="0"/>
                      <a:pt x="1763" y="0"/>
                      <a:pt x="1753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3912;p98">
                <a:extLst>
                  <a:ext uri="{FF2B5EF4-FFF2-40B4-BE49-F238E27FC236}">
                    <a16:creationId xmlns:a16="http://schemas.microsoft.com/office/drawing/2014/main" id="{DC2834D7-D4CD-9A1D-F061-10DF70CA1885}"/>
                  </a:ext>
                </a:extLst>
              </p:cNvPr>
              <p:cNvSpPr/>
              <p:nvPr/>
            </p:nvSpPr>
            <p:spPr>
              <a:xfrm>
                <a:off x="1811408" y="3412727"/>
                <a:ext cx="55433" cy="57588"/>
              </a:xfrm>
              <a:custGeom>
                <a:avLst/>
                <a:gdLst/>
                <a:ahLst/>
                <a:cxnLst/>
                <a:rect l="l" t="t" r="r" b="b"/>
                <a:pathLst>
                  <a:path w="3268" h="3395" extrusionOk="0">
                    <a:moveTo>
                      <a:pt x="1854" y="0"/>
                    </a:moveTo>
                    <a:cubicBezTo>
                      <a:pt x="1836" y="0"/>
                      <a:pt x="1818" y="1"/>
                      <a:pt x="1801" y="2"/>
                    </a:cubicBezTo>
                    <a:cubicBezTo>
                      <a:pt x="1789" y="2"/>
                      <a:pt x="1777" y="2"/>
                      <a:pt x="1765" y="2"/>
                    </a:cubicBezTo>
                    <a:cubicBezTo>
                      <a:pt x="1421" y="2"/>
                      <a:pt x="1083" y="104"/>
                      <a:pt x="794" y="295"/>
                    </a:cubicBezTo>
                    <a:cubicBezTo>
                      <a:pt x="327" y="584"/>
                      <a:pt x="38" y="1088"/>
                      <a:pt x="23" y="1636"/>
                    </a:cubicBezTo>
                    <a:cubicBezTo>
                      <a:pt x="0" y="2314"/>
                      <a:pt x="367" y="2947"/>
                      <a:pt x="969" y="3261"/>
                    </a:cubicBezTo>
                    <a:cubicBezTo>
                      <a:pt x="1181" y="3351"/>
                      <a:pt x="1405" y="3394"/>
                      <a:pt x="1626" y="3394"/>
                    </a:cubicBezTo>
                    <a:cubicBezTo>
                      <a:pt x="2065" y="3394"/>
                      <a:pt x="2497" y="3224"/>
                      <a:pt x="2822" y="2903"/>
                    </a:cubicBezTo>
                    <a:cubicBezTo>
                      <a:pt x="3033" y="2697"/>
                      <a:pt x="3174" y="2431"/>
                      <a:pt x="3228" y="2142"/>
                    </a:cubicBezTo>
                    <a:cubicBezTo>
                      <a:pt x="3268" y="1894"/>
                      <a:pt x="3247" y="1639"/>
                      <a:pt x="3167" y="1400"/>
                    </a:cubicBezTo>
                    <a:cubicBezTo>
                      <a:pt x="3057" y="1058"/>
                      <a:pt x="2829" y="764"/>
                      <a:pt x="2524" y="574"/>
                    </a:cubicBezTo>
                    <a:cubicBezTo>
                      <a:pt x="2302" y="451"/>
                      <a:pt x="2160" y="451"/>
                      <a:pt x="2160" y="451"/>
                    </a:cubicBezTo>
                    <a:lnTo>
                      <a:pt x="2160" y="451"/>
                    </a:lnTo>
                    <a:cubicBezTo>
                      <a:pt x="2150" y="470"/>
                      <a:pt x="2283" y="498"/>
                      <a:pt x="2485" y="659"/>
                    </a:cubicBezTo>
                    <a:cubicBezTo>
                      <a:pt x="2745" y="860"/>
                      <a:pt x="2932" y="1141"/>
                      <a:pt x="3019" y="1458"/>
                    </a:cubicBezTo>
                    <a:cubicBezTo>
                      <a:pt x="3158" y="1917"/>
                      <a:pt x="3030" y="2415"/>
                      <a:pt x="2683" y="2749"/>
                    </a:cubicBezTo>
                    <a:cubicBezTo>
                      <a:pt x="2402" y="3016"/>
                      <a:pt x="2032" y="3157"/>
                      <a:pt x="1658" y="3157"/>
                    </a:cubicBezTo>
                    <a:cubicBezTo>
                      <a:pt x="1467" y="3157"/>
                      <a:pt x="1275" y="3120"/>
                      <a:pt x="1092" y="3045"/>
                    </a:cubicBezTo>
                    <a:cubicBezTo>
                      <a:pt x="563" y="2773"/>
                      <a:pt x="235" y="2222"/>
                      <a:pt x="251" y="1628"/>
                    </a:cubicBezTo>
                    <a:cubicBezTo>
                      <a:pt x="256" y="1145"/>
                      <a:pt x="496" y="695"/>
                      <a:pt x="893" y="422"/>
                    </a:cubicBezTo>
                    <a:cubicBezTo>
                      <a:pt x="1162" y="229"/>
                      <a:pt x="1476" y="112"/>
                      <a:pt x="1805" y="83"/>
                    </a:cubicBezTo>
                    <a:lnTo>
                      <a:pt x="2179" y="83"/>
                    </a:lnTo>
                    <a:cubicBezTo>
                      <a:pt x="2078" y="28"/>
                      <a:pt x="1967" y="0"/>
                      <a:pt x="1854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3913;p98">
                <a:extLst>
                  <a:ext uri="{FF2B5EF4-FFF2-40B4-BE49-F238E27FC236}">
                    <a16:creationId xmlns:a16="http://schemas.microsoft.com/office/drawing/2014/main" id="{FB01F6AD-0280-BD37-2F8B-52B2B3D0EC38}"/>
                  </a:ext>
                </a:extLst>
              </p:cNvPr>
              <p:cNvSpPr/>
              <p:nvPr/>
            </p:nvSpPr>
            <p:spPr>
              <a:xfrm>
                <a:off x="1949907" y="3503307"/>
                <a:ext cx="55450" cy="57622"/>
              </a:xfrm>
              <a:custGeom>
                <a:avLst/>
                <a:gdLst/>
                <a:ahLst/>
                <a:cxnLst/>
                <a:rect l="l" t="t" r="r" b="b"/>
                <a:pathLst>
                  <a:path w="3269" h="3397" extrusionOk="0">
                    <a:moveTo>
                      <a:pt x="1772" y="1"/>
                    </a:moveTo>
                    <a:cubicBezTo>
                      <a:pt x="1425" y="1"/>
                      <a:pt x="1085" y="103"/>
                      <a:pt x="794" y="293"/>
                    </a:cubicBezTo>
                    <a:cubicBezTo>
                      <a:pt x="328" y="583"/>
                      <a:pt x="38" y="1087"/>
                      <a:pt x="24" y="1635"/>
                    </a:cubicBezTo>
                    <a:cubicBezTo>
                      <a:pt x="0" y="2315"/>
                      <a:pt x="367" y="2947"/>
                      <a:pt x="969" y="3262"/>
                    </a:cubicBezTo>
                    <a:cubicBezTo>
                      <a:pt x="1183" y="3352"/>
                      <a:pt x="1408" y="3397"/>
                      <a:pt x="1631" y="3397"/>
                    </a:cubicBezTo>
                    <a:cubicBezTo>
                      <a:pt x="2068" y="3397"/>
                      <a:pt x="2498" y="3227"/>
                      <a:pt x="2821" y="2907"/>
                    </a:cubicBezTo>
                    <a:cubicBezTo>
                      <a:pt x="3033" y="2700"/>
                      <a:pt x="3176" y="2433"/>
                      <a:pt x="3227" y="2142"/>
                    </a:cubicBezTo>
                    <a:cubicBezTo>
                      <a:pt x="3268" y="1892"/>
                      <a:pt x="3248" y="1638"/>
                      <a:pt x="3166" y="1400"/>
                    </a:cubicBezTo>
                    <a:cubicBezTo>
                      <a:pt x="3058" y="1055"/>
                      <a:pt x="2827" y="761"/>
                      <a:pt x="2518" y="573"/>
                    </a:cubicBezTo>
                    <a:cubicBezTo>
                      <a:pt x="2415" y="495"/>
                      <a:pt x="2289" y="453"/>
                      <a:pt x="2160" y="450"/>
                    </a:cubicBezTo>
                    <a:lnTo>
                      <a:pt x="2160" y="450"/>
                    </a:lnTo>
                    <a:cubicBezTo>
                      <a:pt x="2150" y="469"/>
                      <a:pt x="2283" y="511"/>
                      <a:pt x="2485" y="657"/>
                    </a:cubicBezTo>
                    <a:cubicBezTo>
                      <a:pt x="2745" y="859"/>
                      <a:pt x="2930" y="1140"/>
                      <a:pt x="3015" y="1457"/>
                    </a:cubicBezTo>
                    <a:cubicBezTo>
                      <a:pt x="3158" y="1914"/>
                      <a:pt x="3031" y="2414"/>
                      <a:pt x="2685" y="2746"/>
                    </a:cubicBezTo>
                    <a:cubicBezTo>
                      <a:pt x="2402" y="3014"/>
                      <a:pt x="2033" y="3155"/>
                      <a:pt x="1658" y="3155"/>
                    </a:cubicBezTo>
                    <a:cubicBezTo>
                      <a:pt x="1467" y="3155"/>
                      <a:pt x="1275" y="3119"/>
                      <a:pt x="1092" y="3044"/>
                    </a:cubicBezTo>
                    <a:cubicBezTo>
                      <a:pt x="563" y="2771"/>
                      <a:pt x="236" y="2221"/>
                      <a:pt x="246" y="1626"/>
                    </a:cubicBezTo>
                    <a:cubicBezTo>
                      <a:pt x="256" y="1144"/>
                      <a:pt x="496" y="695"/>
                      <a:pt x="893" y="422"/>
                    </a:cubicBezTo>
                    <a:cubicBezTo>
                      <a:pt x="1162" y="228"/>
                      <a:pt x="1476" y="111"/>
                      <a:pt x="1805" y="82"/>
                    </a:cubicBezTo>
                    <a:cubicBezTo>
                      <a:pt x="1960" y="82"/>
                      <a:pt x="2070" y="88"/>
                      <a:pt x="2128" y="88"/>
                    </a:cubicBezTo>
                    <a:cubicBezTo>
                      <a:pt x="2156" y="88"/>
                      <a:pt x="2172" y="86"/>
                      <a:pt x="2173" y="82"/>
                    </a:cubicBezTo>
                    <a:cubicBezTo>
                      <a:pt x="2179" y="67"/>
                      <a:pt x="2051" y="1"/>
                      <a:pt x="1801" y="1"/>
                    </a:cubicBezTo>
                    <a:cubicBezTo>
                      <a:pt x="1791" y="1"/>
                      <a:pt x="1781" y="1"/>
                      <a:pt x="1772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3914;p98">
                <a:extLst>
                  <a:ext uri="{FF2B5EF4-FFF2-40B4-BE49-F238E27FC236}">
                    <a16:creationId xmlns:a16="http://schemas.microsoft.com/office/drawing/2014/main" id="{6BC6F19F-570B-6650-6E93-C454F0660491}"/>
                  </a:ext>
                </a:extLst>
              </p:cNvPr>
              <p:cNvSpPr/>
              <p:nvPr/>
            </p:nvSpPr>
            <p:spPr>
              <a:xfrm>
                <a:off x="2080468" y="3583862"/>
                <a:ext cx="55705" cy="57605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396" extrusionOk="0">
                    <a:moveTo>
                      <a:pt x="1772" y="0"/>
                    </a:moveTo>
                    <a:cubicBezTo>
                      <a:pt x="1424" y="0"/>
                      <a:pt x="1084" y="102"/>
                      <a:pt x="794" y="293"/>
                    </a:cubicBezTo>
                    <a:cubicBezTo>
                      <a:pt x="328" y="584"/>
                      <a:pt x="37" y="1086"/>
                      <a:pt x="20" y="1634"/>
                    </a:cubicBezTo>
                    <a:cubicBezTo>
                      <a:pt x="1" y="2318"/>
                      <a:pt x="378" y="2953"/>
                      <a:pt x="987" y="3261"/>
                    </a:cubicBezTo>
                    <a:cubicBezTo>
                      <a:pt x="1201" y="3352"/>
                      <a:pt x="1426" y="3396"/>
                      <a:pt x="1649" y="3396"/>
                    </a:cubicBezTo>
                    <a:cubicBezTo>
                      <a:pt x="2087" y="3396"/>
                      <a:pt x="2517" y="3226"/>
                      <a:pt x="2840" y="2906"/>
                    </a:cubicBezTo>
                    <a:cubicBezTo>
                      <a:pt x="3051" y="2700"/>
                      <a:pt x="3191" y="2432"/>
                      <a:pt x="3242" y="2141"/>
                    </a:cubicBezTo>
                    <a:cubicBezTo>
                      <a:pt x="3283" y="1893"/>
                      <a:pt x="3261" y="1637"/>
                      <a:pt x="3181" y="1399"/>
                    </a:cubicBezTo>
                    <a:cubicBezTo>
                      <a:pt x="3073" y="1056"/>
                      <a:pt x="2845" y="762"/>
                      <a:pt x="2538" y="572"/>
                    </a:cubicBezTo>
                    <a:cubicBezTo>
                      <a:pt x="2433" y="494"/>
                      <a:pt x="2305" y="452"/>
                      <a:pt x="2174" y="449"/>
                    </a:cubicBezTo>
                    <a:lnTo>
                      <a:pt x="2174" y="449"/>
                    </a:lnTo>
                    <a:cubicBezTo>
                      <a:pt x="2170" y="468"/>
                      <a:pt x="2297" y="510"/>
                      <a:pt x="2485" y="658"/>
                    </a:cubicBezTo>
                    <a:cubicBezTo>
                      <a:pt x="2745" y="858"/>
                      <a:pt x="2931" y="1139"/>
                      <a:pt x="3016" y="1456"/>
                    </a:cubicBezTo>
                    <a:cubicBezTo>
                      <a:pt x="3159" y="1915"/>
                      <a:pt x="3029" y="2415"/>
                      <a:pt x="2680" y="2747"/>
                    </a:cubicBezTo>
                    <a:cubicBezTo>
                      <a:pt x="2398" y="3014"/>
                      <a:pt x="2030" y="3156"/>
                      <a:pt x="1656" y="3156"/>
                    </a:cubicBezTo>
                    <a:cubicBezTo>
                      <a:pt x="1466" y="3156"/>
                      <a:pt x="1275" y="3119"/>
                      <a:pt x="1092" y="3045"/>
                    </a:cubicBezTo>
                    <a:cubicBezTo>
                      <a:pt x="563" y="2771"/>
                      <a:pt x="236" y="2222"/>
                      <a:pt x="246" y="1627"/>
                    </a:cubicBezTo>
                    <a:cubicBezTo>
                      <a:pt x="254" y="1143"/>
                      <a:pt x="495" y="695"/>
                      <a:pt x="894" y="421"/>
                    </a:cubicBezTo>
                    <a:cubicBezTo>
                      <a:pt x="1160" y="228"/>
                      <a:pt x="1474" y="110"/>
                      <a:pt x="1801" y="81"/>
                    </a:cubicBezTo>
                    <a:cubicBezTo>
                      <a:pt x="1958" y="81"/>
                      <a:pt x="2070" y="87"/>
                      <a:pt x="2128" y="87"/>
                    </a:cubicBezTo>
                    <a:cubicBezTo>
                      <a:pt x="2157" y="87"/>
                      <a:pt x="2172" y="86"/>
                      <a:pt x="2174" y="81"/>
                    </a:cubicBezTo>
                    <a:cubicBezTo>
                      <a:pt x="2178" y="66"/>
                      <a:pt x="2051" y="0"/>
                      <a:pt x="1801" y="0"/>
                    </a:cubicBezTo>
                    <a:cubicBezTo>
                      <a:pt x="1792" y="0"/>
                      <a:pt x="1782" y="0"/>
                      <a:pt x="1772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3915;p98">
                <a:extLst>
                  <a:ext uri="{FF2B5EF4-FFF2-40B4-BE49-F238E27FC236}">
                    <a16:creationId xmlns:a16="http://schemas.microsoft.com/office/drawing/2014/main" id="{4654EBC1-3DC5-B17F-E96B-85D4FCBDE68E}"/>
                  </a:ext>
                </a:extLst>
              </p:cNvPr>
              <p:cNvSpPr/>
              <p:nvPr/>
            </p:nvSpPr>
            <p:spPr>
              <a:xfrm>
                <a:off x="1675301" y="3810752"/>
                <a:ext cx="55705" cy="57622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397" extrusionOk="0">
                    <a:moveTo>
                      <a:pt x="1772" y="1"/>
                    </a:moveTo>
                    <a:cubicBezTo>
                      <a:pt x="1426" y="1"/>
                      <a:pt x="1086" y="103"/>
                      <a:pt x="796" y="293"/>
                    </a:cubicBezTo>
                    <a:cubicBezTo>
                      <a:pt x="330" y="584"/>
                      <a:pt x="39" y="1087"/>
                      <a:pt x="20" y="1637"/>
                    </a:cubicBezTo>
                    <a:cubicBezTo>
                      <a:pt x="1" y="2319"/>
                      <a:pt x="378" y="2953"/>
                      <a:pt x="989" y="3262"/>
                    </a:cubicBezTo>
                    <a:cubicBezTo>
                      <a:pt x="1202" y="3353"/>
                      <a:pt x="1427" y="3397"/>
                      <a:pt x="1650" y="3397"/>
                    </a:cubicBezTo>
                    <a:cubicBezTo>
                      <a:pt x="2087" y="3397"/>
                      <a:pt x="2517" y="3227"/>
                      <a:pt x="2840" y="2908"/>
                    </a:cubicBezTo>
                    <a:cubicBezTo>
                      <a:pt x="3051" y="2700"/>
                      <a:pt x="3191" y="2433"/>
                      <a:pt x="3242" y="2142"/>
                    </a:cubicBezTo>
                    <a:cubicBezTo>
                      <a:pt x="3283" y="1894"/>
                      <a:pt x="3263" y="1638"/>
                      <a:pt x="3181" y="1400"/>
                    </a:cubicBezTo>
                    <a:cubicBezTo>
                      <a:pt x="3074" y="1056"/>
                      <a:pt x="2846" y="763"/>
                      <a:pt x="2539" y="573"/>
                    </a:cubicBezTo>
                    <a:cubicBezTo>
                      <a:pt x="2433" y="495"/>
                      <a:pt x="2305" y="453"/>
                      <a:pt x="2175" y="450"/>
                    </a:cubicBezTo>
                    <a:lnTo>
                      <a:pt x="2175" y="450"/>
                    </a:lnTo>
                    <a:cubicBezTo>
                      <a:pt x="2169" y="469"/>
                      <a:pt x="2298" y="511"/>
                      <a:pt x="2468" y="659"/>
                    </a:cubicBezTo>
                    <a:cubicBezTo>
                      <a:pt x="2734" y="856"/>
                      <a:pt x="2927" y="1137"/>
                      <a:pt x="3016" y="1457"/>
                    </a:cubicBezTo>
                    <a:cubicBezTo>
                      <a:pt x="3160" y="1916"/>
                      <a:pt x="3030" y="2417"/>
                      <a:pt x="2681" y="2747"/>
                    </a:cubicBezTo>
                    <a:cubicBezTo>
                      <a:pt x="2400" y="3015"/>
                      <a:pt x="2031" y="3156"/>
                      <a:pt x="1656" y="3156"/>
                    </a:cubicBezTo>
                    <a:cubicBezTo>
                      <a:pt x="1466" y="3156"/>
                      <a:pt x="1275" y="3120"/>
                      <a:pt x="1092" y="3045"/>
                    </a:cubicBezTo>
                    <a:cubicBezTo>
                      <a:pt x="565" y="2772"/>
                      <a:pt x="236" y="2223"/>
                      <a:pt x="248" y="1626"/>
                    </a:cubicBezTo>
                    <a:cubicBezTo>
                      <a:pt x="255" y="1144"/>
                      <a:pt x="496" y="695"/>
                      <a:pt x="895" y="422"/>
                    </a:cubicBezTo>
                    <a:cubicBezTo>
                      <a:pt x="1161" y="229"/>
                      <a:pt x="1474" y="112"/>
                      <a:pt x="1801" y="82"/>
                    </a:cubicBezTo>
                    <a:cubicBezTo>
                      <a:pt x="1959" y="82"/>
                      <a:pt x="2071" y="88"/>
                      <a:pt x="2129" y="88"/>
                    </a:cubicBezTo>
                    <a:cubicBezTo>
                      <a:pt x="2158" y="88"/>
                      <a:pt x="2174" y="86"/>
                      <a:pt x="2175" y="82"/>
                    </a:cubicBezTo>
                    <a:cubicBezTo>
                      <a:pt x="2180" y="68"/>
                      <a:pt x="2053" y="1"/>
                      <a:pt x="1801" y="1"/>
                    </a:cubicBezTo>
                    <a:cubicBezTo>
                      <a:pt x="1792" y="1"/>
                      <a:pt x="1782" y="1"/>
                      <a:pt x="1772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3916;p98">
                <a:extLst>
                  <a:ext uri="{FF2B5EF4-FFF2-40B4-BE49-F238E27FC236}">
                    <a16:creationId xmlns:a16="http://schemas.microsoft.com/office/drawing/2014/main" id="{92D02D09-55A0-2710-510B-E331FBAFE170}"/>
                  </a:ext>
                </a:extLst>
              </p:cNvPr>
              <p:cNvSpPr/>
              <p:nvPr/>
            </p:nvSpPr>
            <p:spPr>
              <a:xfrm>
                <a:off x="2251076" y="3631306"/>
                <a:ext cx="55722" cy="57656"/>
              </a:xfrm>
              <a:custGeom>
                <a:avLst/>
                <a:gdLst/>
                <a:ahLst/>
                <a:cxnLst/>
                <a:rect l="l" t="t" r="r" b="b"/>
                <a:pathLst>
                  <a:path w="3285" h="3399" extrusionOk="0">
                    <a:moveTo>
                      <a:pt x="1825" y="0"/>
                    </a:moveTo>
                    <a:cubicBezTo>
                      <a:pt x="1816" y="0"/>
                      <a:pt x="1807" y="0"/>
                      <a:pt x="1798" y="1"/>
                    </a:cubicBezTo>
                    <a:cubicBezTo>
                      <a:pt x="1788" y="1"/>
                      <a:pt x="1779" y="0"/>
                      <a:pt x="1769" y="0"/>
                    </a:cubicBezTo>
                    <a:cubicBezTo>
                      <a:pt x="1423" y="0"/>
                      <a:pt x="1083" y="102"/>
                      <a:pt x="793" y="293"/>
                    </a:cubicBezTo>
                    <a:cubicBezTo>
                      <a:pt x="325" y="585"/>
                      <a:pt x="34" y="1089"/>
                      <a:pt x="17" y="1640"/>
                    </a:cubicBezTo>
                    <a:cubicBezTo>
                      <a:pt x="0" y="2323"/>
                      <a:pt x="376" y="2956"/>
                      <a:pt x="985" y="3266"/>
                    </a:cubicBezTo>
                    <a:cubicBezTo>
                      <a:pt x="1198" y="3355"/>
                      <a:pt x="1421" y="3398"/>
                      <a:pt x="1643" y="3398"/>
                    </a:cubicBezTo>
                    <a:cubicBezTo>
                      <a:pt x="2081" y="3398"/>
                      <a:pt x="2513" y="3228"/>
                      <a:pt x="2837" y="2908"/>
                    </a:cubicBezTo>
                    <a:cubicBezTo>
                      <a:pt x="3049" y="2701"/>
                      <a:pt x="3191" y="2435"/>
                      <a:pt x="3243" y="2146"/>
                    </a:cubicBezTo>
                    <a:cubicBezTo>
                      <a:pt x="3284" y="1898"/>
                      <a:pt x="3264" y="1642"/>
                      <a:pt x="3182" y="1404"/>
                    </a:cubicBezTo>
                    <a:cubicBezTo>
                      <a:pt x="3074" y="1057"/>
                      <a:pt x="2844" y="762"/>
                      <a:pt x="2535" y="572"/>
                    </a:cubicBezTo>
                    <a:cubicBezTo>
                      <a:pt x="2429" y="499"/>
                      <a:pt x="2305" y="457"/>
                      <a:pt x="2177" y="449"/>
                    </a:cubicBezTo>
                    <a:lnTo>
                      <a:pt x="2177" y="449"/>
                    </a:lnTo>
                    <a:cubicBezTo>
                      <a:pt x="2166" y="474"/>
                      <a:pt x="2299" y="511"/>
                      <a:pt x="2483" y="654"/>
                    </a:cubicBezTo>
                    <a:cubicBezTo>
                      <a:pt x="2742" y="854"/>
                      <a:pt x="2929" y="1135"/>
                      <a:pt x="3013" y="1452"/>
                    </a:cubicBezTo>
                    <a:cubicBezTo>
                      <a:pt x="3156" y="1912"/>
                      <a:pt x="3029" y="2414"/>
                      <a:pt x="2682" y="2747"/>
                    </a:cubicBezTo>
                    <a:cubicBezTo>
                      <a:pt x="2399" y="3011"/>
                      <a:pt x="2031" y="3151"/>
                      <a:pt x="1658" y="3151"/>
                    </a:cubicBezTo>
                    <a:cubicBezTo>
                      <a:pt x="1466" y="3151"/>
                      <a:pt x="1273" y="3114"/>
                      <a:pt x="1089" y="3039"/>
                    </a:cubicBezTo>
                    <a:cubicBezTo>
                      <a:pt x="560" y="2767"/>
                      <a:pt x="231" y="2218"/>
                      <a:pt x="245" y="1621"/>
                    </a:cubicBezTo>
                    <a:cubicBezTo>
                      <a:pt x="252" y="1141"/>
                      <a:pt x="493" y="693"/>
                      <a:pt x="892" y="422"/>
                    </a:cubicBezTo>
                    <a:cubicBezTo>
                      <a:pt x="1158" y="226"/>
                      <a:pt x="1474" y="109"/>
                      <a:pt x="1804" y="81"/>
                    </a:cubicBezTo>
                    <a:cubicBezTo>
                      <a:pt x="1958" y="81"/>
                      <a:pt x="2070" y="91"/>
                      <a:pt x="2128" y="91"/>
                    </a:cubicBezTo>
                    <a:cubicBezTo>
                      <a:pt x="2157" y="91"/>
                      <a:pt x="2172" y="89"/>
                      <a:pt x="2172" y="81"/>
                    </a:cubicBezTo>
                    <a:cubicBezTo>
                      <a:pt x="2065" y="28"/>
                      <a:pt x="1946" y="0"/>
                      <a:pt x="1825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3917;p98">
                <a:extLst>
                  <a:ext uri="{FF2B5EF4-FFF2-40B4-BE49-F238E27FC236}">
                    <a16:creationId xmlns:a16="http://schemas.microsoft.com/office/drawing/2014/main" id="{E1919177-DFCF-0A2C-4705-10DADA91411A}"/>
                  </a:ext>
                </a:extLst>
              </p:cNvPr>
              <p:cNvSpPr/>
              <p:nvPr/>
            </p:nvSpPr>
            <p:spPr>
              <a:xfrm>
                <a:off x="1883414" y="3598450"/>
                <a:ext cx="55739" cy="57622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3397" extrusionOk="0">
                    <a:moveTo>
                      <a:pt x="1838" y="0"/>
                    </a:moveTo>
                    <a:cubicBezTo>
                      <a:pt x="1827" y="0"/>
                      <a:pt x="1815" y="1"/>
                      <a:pt x="1804" y="1"/>
                    </a:cubicBezTo>
                    <a:cubicBezTo>
                      <a:pt x="1794" y="1"/>
                      <a:pt x="1785" y="1"/>
                      <a:pt x="1775" y="1"/>
                    </a:cubicBezTo>
                    <a:cubicBezTo>
                      <a:pt x="1428" y="1"/>
                      <a:pt x="1089" y="103"/>
                      <a:pt x="797" y="294"/>
                    </a:cubicBezTo>
                    <a:cubicBezTo>
                      <a:pt x="331" y="584"/>
                      <a:pt x="40" y="1090"/>
                      <a:pt x="23" y="1641"/>
                    </a:cubicBezTo>
                    <a:cubicBezTo>
                      <a:pt x="1" y="2323"/>
                      <a:pt x="379" y="2956"/>
                      <a:pt x="991" y="3262"/>
                    </a:cubicBezTo>
                    <a:cubicBezTo>
                      <a:pt x="1205" y="3352"/>
                      <a:pt x="1429" y="3396"/>
                      <a:pt x="1652" y="3396"/>
                    </a:cubicBezTo>
                    <a:cubicBezTo>
                      <a:pt x="2090" y="3396"/>
                      <a:pt x="2520" y="3227"/>
                      <a:pt x="2843" y="2907"/>
                    </a:cubicBezTo>
                    <a:cubicBezTo>
                      <a:pt x="3052" y="2701"/>
                      <a:pt x="3192" y="2435"/>
                      <a:pt x="3245" y="2147"/>
                    </a:cubicBezTo>
                    <a:cubicBezTo>
                      <a:pt x="3286" y="1895"/>
                      <a:pt x="3264" y="1640"/>
                      <a:pt x="3184" y="1400"/>
                    </a:cubicBezTo>
                    <a:cubicBezTo>
                      <a:pt x="3076" y="1055"/>
                      <a:pt x="2848" y="761"/>
                      <a:pt x="2541" y="573"/>
                    </a:cubicBezTo>
                    <a:cubicBezTo>
                      <a:pt x="2434" y="497"/>
                      <a:pt x="2307" y="454"/>
                      <a:pt x="2177" y="450"/>
                    </a:cubicBezTo>
                    <a:lnTo>
                      <a:pt x="2177" y="450"/>
                    </a:lnTo>
                    <a:cubicBezTo>
                      <a:pt x="2172" y="473"/>
                      <a:pt x="2299" y="511"/>
                      <a:pt x="2484" y="655"/>
                    </a:cubicBezTo>
                    <a:cubicBezTo>
                      <a:pt x="2745" y="855"/>
                      <a:pt x="2932" y="1135"/>
                      <a:pt x="3017" y="1452"/>
                    </a:cubicBezTo>
                    <a:cubicBezTo>
                      <a:pt x="3162" y="1913"/>
                      <a:pt x="3032" y="2414"/>
                      <a:pt x="2682" y="2747"/>
                    </a:cubicBezTo>
                    <a:cubicBezTo>
                      <a:pt x="2399" y="3012"/>
                      <a:pt x="2031" y="3152"/>
                      <a:pt x="1658" y="3152"/>
                    </a:cubicBezTo>
                    <a:cubicBezTo>
                      <a:pt x="1466" y="3152"/>
                      <a:pt x="1273" y="3115"/>
                      <a:pt x="1089" y="3040"/>
                    </a:cubicBezTo>
                    <a:cubicBezTo>
                      <a:pt x="562" y="2766"/>
                      <a:pt x="236" y="2215"/>
                      <a:pt x="249" y="1622"/>
                    </a:cubicBezTo>
                    <a:cubicBezTo>
                      <a:pt x="256" y="1141"/>
                      <a:pt x="496" y="694"/>
                      <a:pt x="892" y="422"/>
                    </a:cubicBezTo>
                    <a:cubicBezTo>
                      <a:pt x="1160" y="228"/>
                      <a:pt x="1475" y="109"/>
                      <a:pt x="1804" y="82"/>
                    </a:cubicBezTo>
                    <a:cubicBezTo>
                      <a:pt x="1962" y="82"/>
                      <a:pt x="2075" y="92"/>
                      <a:pt x="2133" y="92"/>
                    </a:cubicBezTo>
                    <a:cubicBezTo>
                      <a:pt x="2162" y="92"/>
                      <a:pt x="2177" y="89"/>
                      <a:pt x="2177" y="82"/>
                    </a:cubicBezTo>
                    <a:cubicBezTo>
                      <a:pt x="2071" y="28"/>
                      <a:pt x="1955" y="0"/>
                      <a:pt x="1838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3918;p98">
                <a:extLst>
                  <a:ext uri="{FF2B5EF4-FFF2-40B4-BE49-F238E27FC236}">
                    <a16:creationId xmlns:a16="http://schemas.microsoft.com/office/drawing/2014/main" id="{A9AAD713-871B-D3E0-A12A-5BDE11AC5D67}"/>
                  </a:ext>
                </a:extLst>
              </p:cNvPr>
              <p:cNvSpPr/>
              <p:nvPr/>
            </p:nvSpPr>
            <p:spPr>
              <a:xfrm>
                <a:off x="1951366" y="3844033"/>
                <a:ext cx="55722" cy="57571"/>
              </a:xfrm>
              <a:custGeom>
                <a:avLst/>
                <a:gdLst/>
                <a:ahLst/>
                <a:cxnLst/>
                <a:rect l="l" t="t" r="r" b="b"/>
                <a:pathLst>
                  <a:path w="3285" h="3394" extrusionOk="0">
                    <a:moveTo>
                      <a:pt x="1772" y="0"/>
                    </a:moveTo>
                    <a:cubicBezTo>
                      <a:pt x="1424" y="0"/>
                      <a:pt x="1084" y="102"/>
                      <a:pt x="794" y="293"/>
                    </a:cubicBezTo>
                    <a:cubicBezTo>
                      <a:pt x="326" y="582"/>
                      <a:pt x="36" y="1086"/>
                      <a:pt x="19" y="1634"/>
                    </a:cubicBezTo>
                    <a:cubicBezTo>
                      <a:pt x="0" y="2318"/>
                      <a:pt x="378" y="2951"/>
                      <a:pt x="987" y="3261"/>
                    </a:cubicBezTo>
                    <a:cubicBezTo>
                      <a:pt x="1200" y="3350"/>
                      <a:pt x="1424" y="3394"/>
                      <a:pt x="1646" y="3394"/>
                    </a:cubicBezTo>
                    <a:cubicBezTo>
                      <a:pt x="2084" y="3394"/>
                      <a:pt x="2515" y="3225"/>
                      <a:pt x="2840" y="2906"/>
                    </a:cubicBezTo>
                    <a:cubicBezTo>
                      <a:pt x="3052" y="2700"/>
                      <a:pt x="3194" y="2432"/>
                      <a:pt x="3246" y="2141"/>
                    </a:cubicBezTo>
                    <a:cubicBezTo>
                      <a:pt x="3284" y="1892"/>
                      <a:pt x="3262" y="1639"/>
                      <a:pt x="3185" y="1399"/>
                    </a:cubicBezTo>
                    <a:cubicBezTo>
                      <a:pt x="3075" y="1054"/>
                      <a:pt x="2846" y="760"/>
                      <a:pt x="2538" y="572"/>
                    </a:cubicBezTo>
                    <a:cubicBezTo>
                      <a:pt x="2320" y="449"/>
                      <a:pt x="2174" y="449"/>
                      <a:pt x="2174" y="449"/>
                    </a:cubicBezTo>
                    <a:lnTo>
                      <a:pt x="2174" y="449"/>
                    </a:lnTo>
                    <a:cubicBezTo>
                      <a:pt x="2168" y="468"/>
                      <a:pt x="2301" y="511"/>
                      <a:pt x="2485" y="657"/>
                    </a:cubicBezTo>
                    <a:cubicBezTo>
                      <a:pt x="2745" y="858"/>
                      <a:pt x="2931" y="1139"/>
                      <a:pt x="3015" y="1456"/>
                    </a:cubicBezTo>
                    <a:cubicBezTo>
                      <a:pt x="3159" y="1914"/>
                      <a:pt x="3030" y="2413"/>
                      <a:pt x="2684" y="2747"/>
                    </a:cubicBezTo>
                    <a:cubicBezTo>
                      <a:pt x="2402" y="3014"/>
                      <a:pt x="2033" y="3155"/>
                      <a:pt x="1658" y="3155"/>
                    </a:cubicBezTo>
                    <a:cubicBezTo>
                      <a:pt x="1467" y="3155"/>
                      <a:pt x="1275" y="3118"/>
                      <a:pt x="1092" y="3043"/>
                    </a:cubicBezTo>
                    <a:cubicBezTo>
                      <a:pt x="563" y="2770"/>
                      <a:pt x="236" y="2220"/>
                      <a:pt x="246" y="1626"/>
                    </a:cubicBezTo>
                    <a:cubicBezTo>
                      <a:pt x="253" y="1143"/>
                      <a:pt x="494" y="695"/>
                      <a:pt x="893" y="421"/>
                    </a:cubicBezTo>
                    <a:cubicBezTo>
                      <a:pt x="1161" y="228"/>
                      <a:pt x="1477" y="110"/>
                      <a:pt x="1805" y="81"/>
                    </a:cubicBezTo>
                    <a:cubicBezTo>
                      <a:pt x="1959" y="81"/>
                      <a:pt x="2070" y="87"/>
                      <a:pt x="2128" y="87"/>
                    </a:cubicBezTo>
                    <a:cubicBezTo>
                      <a:pt x="2156" y="87"/>
                      <a:pt x="2172" y="86"/>
                      <a:pt x="2174" y="81"/>
                    </a:cubicBezTo>
                    <a:cubicBezTo>
                      <a:pt x="2178" y="66"/>
                      <a:pt x="2051" y="0"/>
                      <a:pt x="1801" y="0"/>
                    </a:cubicBezTo>
                    <a:cubicBezTo>
                      <a:pt x="1791" y="0"/>
                      <a:pt x="1782" y="0"/>
                      <a:pt x="1772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3919;p98">
                <a:extLst>
                  <a:ext uri="{FF2B5EF4-FFF2-40B4-BE49-F238E27FC236}">
                    <a16:creationId xmlns:a16="http://schemas.microsoft.com/office/drawing/2014/main" id="{88461F6C-FBBD-FCC2-0517-375104C75ED5}"/>
                  </a:ext>
                </a:extLst>
              </p:cNvPr>
              <p:cNvSpPr/>
              <p:nvPr/>
            </p:nvSpPr>
            <p:spPr>
              <a:xfrm>
                <a:off x="2392883" y="3579401"/>
                <a:ext cx="55383" cy="57588"/>
              </a:xfrm>
              <a:custGeom>
                <a:avLst/>
                <a:gdLst/>
                <a:ahLst/>
                <a:cxnLst/>
                <a:rect l="l" t="t" r="r" b="b"/>
                <a:pathLst>
                  <a:path w="3265" h="3395" extrusionOk="0">
                    <a:moveTo>
                      <a:pt x="1771" y="0"/>
                    </a:moveTo>
                    <a:cubicBezTo>
                      <a:pt x="1425" y="0"/>
                      <a:pt x="1088" y="102"/>
                      <a:pt x="799" y="293"/>
                    </a:cubicBezTo>
                    <a:cubicBezTo>
                      <a:pt x="333" y="583"/>
                      <a:pt x="42" y="1089"/>
                      <a:pt x="25" y="1639"/>
                    </a:cubicBezTo>
                    <a:cubicBezTo>
                      <a:pt x="0" y="2315"/>
                      <a:pt x="368" y="2947"/>
                      <a:pt x="969" y="3259"/>
                    </a:cubicBezTo>
                    <a:cubicBezTo>
                      <a:pt x="1183" y="3350"/>
                      <a:pt x="1408" y="3394"/>
                      <a:pt x="1631" y="3394"/>
                    </a:cubicBezTo>
                    <a:cubicBezTo>
                      <a:pt x="2069" y="3394"/>
                      <a:pt x="2499" y="3225"/>
                      <a:pt x="2822" y="2906"/>
                    </a:cubicBezTo>
                    <a:cubicBezTo>
                      <a:pt x="3031" y="2700"/>
                      <a:pt x="3171" y="2434"/>
                      <a:pt x="3224" y="2144"/>
                    </a:cubicBezTo>
                    <a:cubicBezTo>
                      <a:pt x="3265" y="1894"/>
                      <a:pt x="3243" y="1637"/>
                      <a:pt x="3163" y="1398"/>
                    </a:cubicBezTo>
                    <a:cubicBezTo>
                      <a:pt x="3053" y="1053"/>
                      <a:pt x="2821" y="757"/>
                      <a:pt x="2511" y="570"/>
                    </a:cubicBezTo>
                    <a:cubicBezTo>
                      <a:pt x="2403" y="496"/>
                      <a:pt x="2277" y="453"/>
                      <a:pt x="2147" y="448"/>
                    </a:cubicBezTo>
                    <a:lnTo>
                      <a:pt x="2147" y="448"/>
                    </a:lnTo>
                    <a:cubicBezTo>
                      <a:pt x="2141" y="471"/>
                      <a:pt x="2270" y="509"/>
                      <a:pt x="2490" y="652"/>
                    </a:cubicBezTo>
                    <a:cubicBezTo>
                      <a:pt x="2750" y="854"/>
                      <a:pt x="2936" y="1134"/>
                      <a:pt x="3021" y="1452"/>
                    </a:cubicBezTo>
                    <a:cubicBezTo>
                      <a:pt x="3164" y="1912"/>
                      <a:pt x="3034" y="2413"/>
                      <a:pt x="2685" y="2746"/>
                    </a:cubicBezTo>
                    <a:cubicBezTo>
                      <a:pt x="2402" y="3011"/>
                      <a:pt x="2035" y="3150"/>
                      <a:pt x="1663" y="3150"/>
                    </a:cubicBezTo>
                    <a:cubicBezTo>
                      <a:pt x="1472" y="3150"/>
                      <a:pt x="1280" y="3114"/>
                      <a:pt x="1098" y="3039"/>
                    </a:cubicBezTo>
                    <a:cubicBezTo>
                      <a:pt x="569" y="2765"/>
                      <a:pt x="241" y="2216"/>
                      <a:pt x="251" y="1621"/>
                    </a:cubicBezTo>
                    <a:cubicBezTo>
                      <a:pt x="259" y="1137"/>
                      <a:pt x="500" y="689"/>
                      <a:pt x="899" y="415"/>
                    </a:cubicBezTo>
                    <a:cubicBezTo>
                      <a:pt x="1165" y="224"/>
                      <a:pt x="1479" y="107"/>
                      <a:pt x="1806" y="79"/>
                    </a:cubicBezTo>
                    <a:cubicBezTo>
                      <a:pt x="1963" y="79"/>
                      <a:pt x="2075" y="86"/>
                      <a:pt x="2133" y="86"/>
                    </a:cubicBezTo>
                    <a:cubicBezTo>
                      <a:pt x="2162" y="86"/>
                      <a:pt x="2178" y="84"/>
                      <a:pt x="2179" y="79"/>
                    </a:cubicBezTo>
                    <a:cubicBezTo>
                      <a:pt x="2183" y="66"/>
                      <a:pt x="2056" y="0"/>
                      <a:pt x="1806" y="0"/>
                    </a:cubicBezTo>
                    <a:cubicBezTo>
                      <a:pt x="1794" y="0"/>
                      <a:pt x="1782" y="0"/>
                      <a:pt x="1771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3920;p98">
                <a:extLst>
                  <a:ext uri="{FF2B5EF4-FFF2-40B4-BE49-F238E27FC236}">
                    <a16:creationId xmlns:a16="http://schemas.microsoft.com/office/drawing/2014/main" id="{B985DA6D-82BB-B995-6838-586603387D45}"/>
                  </a:ext>
                </a:extLst>
              </p:cNvPr>
              <p:cNvSpPr/>
              <p:nvPr/>
            </p:nvSpPr>
            <p:spPr>
              <a:xfrm>
                <a:off x="1862940" y="2942594"/>
                <a:ext cx="210471" cy="260154"/>
              </a:xfrm>
              <a:custGeom>
                <a:avLst/>
                <a:gdLst/>
                <a:ahLst/>
                <a:cxnLst/>
                <a:rect l="l" t="t" r="r" b="b"/>
                <a:pathLst>
                  <a:path w="12408" h="15337" extrusionOk="0">
                    <a:moveTo>
                      <a:pt x="6904" y="0"/>
                    </a:moveTo>
                    <a:lnTo>
                      <a:pt x="0" y="15337"/>
                    </a:lnTo>
                    <a:lnTo>
                      <a:pt x="0" y="15337"/>
                    </a:lnTo>
                    <a:lnTo>
                      <a:pt x="10675" y="14918"/>
                    </a:lnTo>
                    <a:cubicBezTo>
                      <a:pt x="10755" y="14932"/>
                      <a:pt x="10834" y="14939"/>
                      <a:pt x="10911" y="14939"/>
                    </a:cubicBezTo>
                    <a:cubicBezTo>
                      <a:pt x="11755" y="14939"/>
                      <a:pt x="12407" y="14120"/>
                      <a:pt x="12158" y="13268"/>
                    </a:cubicBezTo>
                    <a:cubicBezTo>
                      <a:pt x="12177" y="11638"/>
                      <a:pt x="12097" y="9780"/>
                      <a:pt x="10850" y="8737"/>
                    </a:cubicBezTo>
                    <a:cubicBezTo>
                      <a:pt x="10277" y="8259"/>
                      <a:pt x="9522" y="8018"/>
                      <a:pt x="9007" y="7476"/>
                    </a:cubicBezTo>
                    <a:cubicBezTo>
                      <a:pt x="8379" y="6786"/>
                      <a:pt x="8242" y="5813"/>
                      <a:pt x="8280" y="4895"/>
                    </a:cubicBezTo>
                    <a:cubicBezTo>
                      <a:pt x="8397" y="3981"/>
                      <a:pt x="8436" y="3061"/>
                      <a:pt x="8398" y="2140"/>
                    </a:cubicBezTo>
                    <a:cubicBezTo>
                      <a:pt x="8284" y="1228"/>
                      <a:pt x="7778" y="278"/>
                      <a:pt x="6904" y="0"/>
                    </a:cubicBezTo>
                    <a:close/>
                  </a:path>
                </a:pathLst>
              </a:custGeom>
              <a:solidFill>
                <a:srgbClr val="FF9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3921;p98">
                <a:extLst>
                  <a:ext uri="{FF2B5EF4-FFF2-40B4-BE49-F238E27FC236}">
                    <a16:creationId xmlns:a16="http://schemas.microsoft.com/office/drawing/2014/main" id="{29821BF2-9D80-6446-E186-59B3DE4E197E}"/>
                  </a:ext>
                </a:extLst>
              </p:cNvPr>
              <p:cNvSpPr/>
              <p:nvPr/>
            </p:nvSpPr>
            <p:spPr>
              <a:xfrm>
                <a:off x="1752023" y="2876135"/>
                <a:ext cx="231810" cy="465994"/>
              </a:xfrm>
              <a:custGeom>
                <a:avLst/>
                <a:gdLst/>
                <a:ahLst/>
                <a:cxnLst/>
                <a:rect l="l" t="t" r="r" b="b"/>
                <a:pathLst>
                  <a:path w="13666" h="27472" extrusionOk="0">
                    <a:moveTo>
                      <a:pt x="7041" y="0"/>
                    </a:moveTo>
                    <a:lnTo>
                      <a:pt x="1" y="5330"/>
                    </a:lnTo>
                    <a:lnTo>
                      <a:pt x="780" y="23097"/>
                    </a:lnTo>
                    <a:cubicBezTo>
                      <a:pt x="881" y="25519"/>
                      <a:pt x="2855" y="27439"/>
                      <a:pt x="5278" y="27471"/>
                    </a:cubicBezTo>
                    <a:cubicBezTo>
                      <a:pt x="5298" y="27472"/>
                      <a:pt x="5318" y="27472"/>
                      <a:pt x="5337" y="27472"/>
                    </a:cubicBezTo>
                    <a:cubicBezTo>
                      <a:pt x="5385" y="27472"/>
                      <a:pt x="5432" y="27471"/>
                      <a:pt x="5480" y="27470"/>
                    </a:cubicBezTo>
                    <a:cubicBezTo>
                      <a:pt x="7999" y="27381"/>
                      <a:pt x="9969" y="25266"/>
                      <a:pt x="9880" y="22746"/>
                    </a:cubicBezTo>
                    <a:cubicBezTo>
                      <a:pt x="9800" y="20592"/>
                      <a:pt x="9720" y="18546"/>
                      <a:pt x="9720" y="18546"/>
                    </a:cubicBezTo>
                    <a:cubicBezTo>
                      <a:pt x="9720" y="18546"/>
                      <a:pt x="13240" y="18192"/>
                      <a:pt x="13452" y="14682"/>
                    </a:cubicBezTo>
                    <a:cubicBezTo>
                      <a:pt x="13666" y="11172"/>
                      <a:pt x="13452" y="3138"/>
                      <a:pt x="13452" y="3138"/>
                    </a:cubicBezTo>
                    <a:lnTo>
                      <a:pt x="7041" y="0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3922;p98">
                <a:extLst>
                  <a:ext uri="{FF2B5EF4-FFF2-40B4-BE49-F238E27FC236}">
                    <a16:creationId xmlns:a16="http://schemas.microsoft.com/office/drawing/2014/main" id="{8906B2F2-2618-FF5E-8CEC-0336C54F7A0E}"/>
                  </a:ext>
                </a:extLst>
              </p:cNvPr>
              <p:cNvSpPr/>
              <p:nvPr/>
            </p:nvSpPr>
            <p:spPr>
              <a:xfrm>
                <a:off x="1950552" y="3020910"/>
                <a:ext cx="17862" cy="15232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898" extrusionOk="0">
                    <a:moveTo>
                      <a:pt x="608" y="0"/>
                    </a:moveTo>
                    <a:cubicBezTo>
                      <a:pt x="607" y="0"/>
                      <a:pt x="606" y="0"/>
                      <a:pt x="605" y="0"/>
                    </a:cubicBezTo>
                    <a:lnTo>
                      <a:pt x="595" y="0"/>
                    </a:lnTo>
                    <a:cubicBezTo>
                      <a:pt x="196" y="3"/>
                      <a:pt x="0" y="490"/>
                      <a:pt x="287" y="769"/>
                    </a:cubicBezTo>
                    <a:cubicBezTo>
                      <a:pt x="378" y="858"/>
                      <a:pt x="488" y="898"/>
                      <a:pt x="597" y="898"/>
                    </a:cubicBezTo>
                    <a:cubicBezTo>
                      <a:pt x="830" y="898"/>
                      <a:pt x="1053" y="716"/>
                      <a:pt x="1050" y="443"/>
                    </a:cubicBezTo>
                    <a:cubicBezTo>
                      <a:pt x="1050" y="200"/>
                      <a:pt x="852" y="0"/>
                      <a:pt x="60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3923;p98">
                <a:extLst>
                  <a:ext uri="{FF2B5EF4-FFF2-40B4-BE49-F238E27FC236}">
                    <a16:creationId xmlns:a16="http://schemas.microsoft.com/office/drawing/2014/main" id="{000DB0BD-A281-DC0A-87AF-1A6AB923763A}"/>
                  </a:ext>
                </a:extLst>
              </p:cNvPr>
              <p:cNvSpPr/>
              <p:nvPr/>
            </p:nvSpPr>
            <p:spPr>
              <a:xfrm>
                <a:off x="1944920" y="3011242"/>
                <a:ext cx="31296" cy="9312"/>
              </a:xfrm>
              <a:custGeom>
                <a:avLst/>
                <a:gdLst/>
                <a:ahLst/>
                <a:cxnLst/>
                <a:rect l="l" t="t" r="r" b="b"/>
                <a:pathLst>
                  <a:path w="1845" h="549" extrusionOk="0">
                    <a:moveTo>
                      <a:pt x="885" y="0"/>
                    </a:moveTo>
                    <a:cubicBezTo>
                      <a:pt x="659" y="0"/>
                      <a:pt x="437" y="66"/>
                      <a:pt x="247" y="192"/>
                    </a:cubicBezTo>
                    <a:cubicBezTo>
                      <a:pt x="87" y="300"/>
                      <a:pt x="0" y="367"/>
                      <a:pt x="53" y="433"/>
                    </a:cubicBezTo>
                    <a:cubicBezTo>
                      <a:pt x="60" y="441"/>
                      <a:pt x="72" y="445"/>
                      <a:pt x="88" y="445"/>
                    </a:cubicBezTo>
                    <a:cubicBezTo>
                      <a:pt x="193" y="445"/>
                      <a:pt x="490" y="294"/>
                      <a:pt x="876" y="294"/>
                    </a:cubicBezTo>
                    <a:cubicBezTo>
                      <a:pt x="899" y="294"/>
                      <a:pt x="922" y="294"/>
                      <a:pt x="946" y="295"/>
                    </a:cubicBezTo>
                    <a:cubicBezTo>
                      <a:pt x="1384" y="317"/>
                      <a:pt x="1696" y="549"/>
                      <a:pt x="1793" y="549"/>
                    </a:cubicBezTo>
                    <a:cubicBezTo>
                      <a:pt x="1803" y="549"/>
                      <a:pt x="1810" y="546"/>
                      <a:pt x="1816" y="541"/>
                    </a:cubicBezTo>
                    <a:cubicBezTo>
                      <a:pt x="1845" y="513"/>
                      <a:pt x="1797" y="399"/>
                      <a:pt x="1655" y="276"/>
                    </a:cubicBezTo>
                    <a:cubicBezTo>
                      <a:pt x="1460" y="113"/>
                      <a:pt x="1219" y="16"/>
                      <a:pt x="965" y="3"/>
                    </a:cubicBezTo>
                    <a:cubicBezTo>
                      <a:pt x="938" y="1"/>
                      <a:pt x="912" y="0"/>
                      <a:pt x="88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3924;p98">
                <a:extLst>
                  <a:ext uri="{FF2B5EF4-FFF2-40B4-BE49-F238E27FC236}">
                    <a16:creationId xmlns:a16="http://schemas.microsoft.com/office/drawing/2014/main" id="{294A504D-C8C1-4323-DE77-05790ECB86C3}"/>
                  </a:ext>
                </a:extLst>
              </p:cNvPr>
              <p:cNvSpPr/>
              <p:nvPr/>
            </p:nvSpPr>
            <p:spPr>
              <a:xfrm>
                <a:off x="1862720" y="3020910"/>
                <a:ext cx="17845" cy="15232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898" extrusionOk="0">
                    <a:moveTo>
                      <a:pt x="595" y="0"/>
                    </a:moveTo>
                    <a:cubicBezTo>
                      <a:pt x="195" y="3"/>
                      <a:pt x="0" y="490"/>
                      <a:pt x="285" y="769"/>
                    </a:cubicBezTo>
                    <a:cubicBezTo>
                      <a:pt x="377" y="858"/>
                      <a:pt x="488" y="898"/>
                      <a:pt x="596" y="898"/>
                    </a:cubicBezTo>
                    <a:cubicBezTo>
                      <a:pt x="829" y="898"/>
                      <a:pt x="1051" y="716"/>
                      <a:pt x="1048" y="443"/>
                    </a:cubicBezTo>
                    <a:cubicBezTo>
                      <a:pt x="1048" y="199"/>
                      <a:pt x="849" y="0"/>
                      <a:pt x="60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3925;p98">
                <a:extLst>
                  <a:ext uri="{FF2B5EF4-FFF2-40B4-BE49-F238E27FC236}">
                    <a16:creationId xmlns:a16="http://schemas.microsoft.com/office/drawing/2014/main" id="{109F1DAB-F18C-B025-51C2-0CF85FC027BA}"/>
                  </a:ext>
                </a:extLst>
              </p:cNvPr>
              <p:cNvSpPr/>
              <p:nvPr/>
            </p:nvSpPr>
            <p:spPr>
              <a:xfrm>
                <a:off x="1854680" y="3011242"/>
                <a:ext cx="30804" cy="9312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549" extrusionOk="0">
                    <a:moveTo>
                      <a:pt x="885" y="0"/>
                    </a:moveTo>
                    <a:cubicBezTo>
                      <a:pt x="658" y="0"/>
                      <a:pt x="437" y="66"/>
                      <a:pt x="246" y="192"/>
                    </a:cubicBezTo>
                    <a:cubicBezTo>
                      <a:pt x="91" y="300"/>
                      <a:pt x="1" y="367"/>
                      <a:pt x="53" y="433"/>
                    </a:cubicBezTo>
                    <a:cubicBezTo>
                      <a:pt x="60" y="441"/>
                      <a:pt x="72" y="445"/>
                      <a:pt x="88" y="445"/>
                    </a:cubicBezTo>
                    <a:cubicBezTo>
                      <a:pt x="193" y="445"/>
                      <a:pt x="489" y="294"/>
                      <a:pt x="876" y="294"/>
                    </a:cubicBezTo>
                    <a:cubicBezTo>
                      <a:pt x="899" y="294"/>
                      <a:pt x="923" y="294"/>
                      <a:pt x="946" y="295"/>
                    </a:cubicBezTo>
                    <a:cubicBezTo>
                      <a:pt x="1384" y="317"/>
                      <a:pt x="1697" y="549"/>
                      <a:pt x="1793" y="549"/>
                    </a:cubicBezTo>
                    <a:cubicBezTo>
                      <a:pt x="1803" y="549"/>
                      <a:pt x="1811" y="546"/>
                      <a:pt x="1816" y="541"/>
                    </a:cubicBezTo>
                    <a:cubicBezTo>
                      <a:pt x="1816" y="513"/>
                      <a:pt x="1782" y="399"/>
                      <a:pt x="1655" y="276"/>
                    </a:cubicBezTo>
                    <a:cubicBezTo>
                      <a:pt x="1461" y="113"/>
                      <a:pt x="1218" y="16"/>
                      <a:pt x="965" y="3"/>
                    </a:cubicBezTo>
                    <a:cubicBezTo>
                      <a:pt x="938" y="1"/>
                      <a:pt x="912" y="0"/>
                      <a:pt x="88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3926;p98">
                <a:extLst>
                  <a:ext uri="{FF2B5EF4-FFF2-40B4-BE49-F238E27FC236}">
                    <a16:creationId xmlns:a16="http://schemas.microsoft.com/office/drawing/2014/main" id="{13F7D0CD-7FCD-A4DF-FA83-C38235ADC380}"/>
                  </a:ext>
                </a:extLst>
              </p:cNvPr>
              <p:cNvSpPr/>
              <p:nvPr/>
            </p:nvSpPr>
            <p:spPr>
              <a:xfrm>
                <a:off x="1838430" y="3163972"/>
                <a:ext cx="79011" cy="41931"/>
              </a:xfrm>
              <a:custGeom>
                <a:avLst/>
                <a:gdLst/>
                <a:ahLst/>
                <a:cxnLst/>
                <a:rect l="l" t="t" r="r" b="b"/>
                <a:pathLst>
                  <a:path w="4658" h="2472" extrusionOk="0">
                    <a:moveTo>
                      <a:pt x="0" y="0"/>
                    </a:moveTo>
                    <a:cubicBezTo>
                      <a:pt x="0" y="0"/>
                      <a:pt x="1095" y="2472"/>
                      <a:pt x="4377" y="2472"/>
                    </a:cubicBezTo>
                    <a:cubicBezTo>
                      <a:pt x="4469" y="2472"/>
                      <a:pt x="4562" y="2470"/>
                      <a:pt x="4658" y="2466"/>
                    </a:cubicBezTo>
                    <a:lnTo>
                      <a:pt x="4626" y="1560"/>
                    </a:lnTo>
                    <a:cubicBezTo>
                      <a:pt x="2967" y="1491"/>
                      <a:pt x="1362" y="950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3927;p98">
                <a:extLst>
                  <a:ext uri="{FF2B5EF4-FFF2-40B4-BE49-F238E27FC236}">
                    <a16:creationId xmlns:a16="http://schemas.microsoft.com/office/drawing/2014/main" id="{95AA3CAE-2788-9964-92DE-ED506D1F4B96}"/>
                  </a:ext>
                </a:extLst>
              </p:cNvPr>
              <p:cNvSpPr/>
              <p:nvPr/>
            </p:nvSpPr>
            <p:spPr>
              <a:xfrm>
                <a:off x="1913370" y="3018078"/>
                <a:ext cx="22475" cy="71819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4234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3" y="265"/>
                      <a:pt x="83" y="527"/>
                      <a:pt x="174" y="777"/>
                    </a:cubicBezTo>
                    <a:cubicBezTo>
                      <a:pt x="307" y="1244"/>
                      <a:pt x="506" y="1892"/>
                      <a:pt x="737" y="2600"/>
                    </a:cubicBezTo>
                    <a:lnTo>
                      <a:pt x="1063" y="3597"/>
                    </a:lnTo>
                    <a:cubicBezTo>
                      <a:pt x="1125" y="3716"/>
                      <a:pt x="1150" y="3851"/>
                      <a:pt x="1134" y="3984"/>
                    </a:cubicBezTo>
                    <a:cubicBezTo>
                      <a:pt x="1105" y="4098"/>
                      <a:pt x="987" y="4098"/>
                      <a:pt x="864" y="4098"/>
                    </a:cubicBezTo>
                    <a:cubicBezTo>
                      <a:pt x="599" y="4101"/>
                      <a:pt x="333" y="4135"/>
                      <a:pt x="76" y="4196"/>
                    </a:cubicBezTo>
                    <a:cubicBezTo>
                      <a:pt x="230" y="4221"/>
                      <a:pt x="385" y="4234"/>
                      <a:pt x="541" y="4234"/>
                    </a:cubicBezTo>
                    <a:cubicBezTo>
                      <a:pt x="651" y="4234"/>
                      <a:pt x="760" y="4227"/>
                      <a:pt x="870" y="4215"/>
                    </a:cubicBezTo>
                    <a:cubicBezTo>
                      <a:pt x="904" y="4221"/>
                      <a:pt x="939" y="4224"/>
                      <a:pt x="973" y="4224"/>
                    </a:cubicBezTo>
                    <a:cubicBezTo>
                      <a:pt x="1008" y="4224"/>
                      <a:pt x="1043" y="4221"/>
                      <a:pt x="1077" y="4215"/>
                    </a:cubicBezTo>
                    <a:cubicBezTo>
                      <a:pt x="1169" y="4195"/>
                      <a:pt x="1247" y="4132"/>
                      <a:pt x="1285" y="4046"/>
                    </a:cubicBezTo>
                    <a:cubicBezTo>
                      <a:pt x="1324" y="3876"/>
                      <a:pt x="1305" y="3698"/>
                      <a:pt x="1234" y="3540"/>
                    </a:cubicBezTo>
                    <a:lnTo>
                      <a:pt x="921" y="2539"/>
                    </a:lnTo>
                    <a:cubicBezTo>
                      <a:pt x="690" y="1830"/>
                      <a:pt x="471" y="1206"/>
                      <a:pt x="307" y="734"/>
                    </a:cubicBezTo>
                    <a:cubicBezTo>
                      <a:pt x="235" y="477"/>
                      <a:pt x="133" y="231"/>
                      <a:pt x="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3928;p98">
                <a:extLst>
                  <a:ext uri="{FF2B5EF4-FFF2-40B4-BE49-F238E27FC236}">
                    <a16:creationId xmlns:a16="http://schemas.microsoft.com/office/drawing/2014/main" id="{4FC10344-1D49-1BF1-7A2A-3877BB1783A3}"/>
                  </a:ext>
                </a:extLst>
              </p:cNvPr>
              <p:cNvSpPr/>
              <p:nvPr/>
            </p:nvSpPr>
            <p:spPr>
              <a:xfrm>
                <a:off x="1897595" y="3096241"/>
                <a:ext cx="20270" cy="18370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083" extrusionOk="0">
                    <a:moveTo>
                      <a:pt x="651" y="1"/>
                    </a:moveTo>
                    <a:lnTo>
                      <a:pt x="651" y="1"/>
                    </a:lnTo>
                    <a:cubicBezTo>
                      <a:pt x="473" y="55"/>
                      <a:pt x="310" y="151"/>
                      <a:pt x="179" y="284"/>
                    </a:cubicBezTo>
                    <a:cubicBezTo>
                      <a:pt x="46" y="421"/>
                      <a:pt x="1" y="622"/>
                      <a:pt x="60" y="803"/>
                    </a:cubicBezTo>
                    <a:cubicBezTo>
                      <a:pt x="156" y="978"/>
                      <a:pt x="338" y="1082"/>
                      <a:pt x="529" y="1082"/>
                    </a:cubicBezTo>
                    <a:cubicBezTo>
                      <a:pt x="576" y="1082"/>
                      <a:pt x="623" y="1076"/>
                      <a:pt x="670" y="1063"/>
                    </a:cubicBezTo>
                    <a:cubicBezTo>
                      <a:pt x="857" y="1024"/>
                      <a:pt x="1018" y="902"/>
                      <a:pt x="1108" y="733"/>
                    </a:cubicBezTo>
                    <a:cubicBezTo>
                      <a:pt x="1195" y="557"/>
                      <a:pt x="1171" y="348"/>
                      <a:pt x="1047" y="198"/>
                    </a:cubicBezTo>
                    <a:cubicBezTo>
                      <a:pt x="967" y="108"/>
                      <a:pt x="855" y="62"/>
                      <a:pt x="742" y="62"/>
                    </a:cubicBezTo>
                    <a:cubicBezTo>
                      <a:pt x="670" y="62"/>
                      <a:pt x="598" y="80"/>
                      <a:pt x="533" y="119"/>
                    </a:cubicBezTo>
                    <a:lnTo>
                      <a:pt x="651" y="1"/>
                    </a:ln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3929;p98">
                <a:extLst>
                  <a:ext uri="{FF2B5EF4-FFF2-40B4-BE49-F238E27FC236}">
                    <a16:creationId xmlns:a16="http://schemas.microsoft.com/office/drawing/2014/main" id="{7A7F0F49-9DB6-A8D2-2C69-19FD6CC535F4}"/>
                  </a:ext>
                </a:extLst>
              </p:cNvPr>
              <p:cNvSpPr/>
              <p:nvPr/>
            </p:nvSpPr>
            <p:spPr>
              <a:xfrm>
                <a:off x="1896051" y="3096054"/>
                <a:ext cx="23205" cy="13926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821" extrusionOk="0">
                    <a:moveTo>
                      <a:pt x="78" y="1"/>
                    </a:moveTo>
                    <a:cubicBezTo>
                      <a:pt x="76" y="1"/>
                      <a:pt x="74" y="1"/>
                      <a:pt x="73" y="1"/>
                    </a:cubicBezTo>
                    <a:cubicBezTo>
                      <a:pt x="1" y="16"/>
                      <a:pt x="119" y="422"/>
                      <a:pt x="545" y="668"/>
                    </a:cubicBezTo>
                    <a:cubicBezTo>
                      <a:pt x="745" y="784"/>
                      <a:pt x="940" y="821"/>
                      <a:pt x="1089" y="821"/>
                    </a:cubicBezTo>
                    <a:cubicBezTo>
                      <a:pt x="1256" y="821"/>
                      <a:pt x="1367" y="774"/>
                      <a:pt x="1367" y="739"/>
                    </a:cubicBezTo>
                    <a:cubicBezTo>
                      <a:pt x="1356" y="644"/>
                      <a:pt x="1023" y="691"/>
                      <a:pt x="672" y="473"/>
                    </a:cubicBezTo>
                    <a:cubicBezTo>
                      <a:pt x="332" y="263"/>
                      <a:pt x="152" y="1"/>
                      <a:pt x="7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3930;p98">
                <a:extLst>
                  <a:ext uri="{FF2B5EF4-FFF2-40B4-BE49-F238E27FC236}">
                    <a16:creationId xmlns:a16="http://schemas.microsoft.com/office/drawing/2014/main" id="{50203DF8-EAAB-E2CF-2FC2-A1A1BC2D323F}"/>
                  </a:ext>
                </a:extLst>
              </p:cNvPr>
              <p:cNvSpPr/>
              <p:nvPr/>
            </p:nvSpPr>
            <p:spPr>
              <a:xfrm>
                <a:off x="1785269" y="2859682"/>
                <a:ext cx="212896" cy="148066"/>
              </a:xfrm>
              <a:custGeom>
                <a:avLst/>
                <a:gdLst/>
                <a:ahLst/>
                <a:cxnLst/>
                <a:rect l="l" t="t" r="r" b="b"/>
                <a:pathLst>
                  <a:path w="12551" h="8729" extrusionOk="0">
                    <a:moveTo>
                      <a:pt x="6197" y="1"/>
                    </a:moveTo>
                    <a:cubicBezTo>
                      <a:pt x="5698" y="1"/>
                      <a:pt x="5199" y="65"/>
                      <a:pt x="4721" y="200"/>
                    </a:cubicBezTo>
                    <a:cubicBezTo>
                      <a:pt x="2725" y="770"/>
                      <a:pt x="1182" y="2356"/>
                      <a:pt x="667" y="4368"/>
                    </a:cubicBezTo>
                    <a:lnTo>
                      <a:pt x="904" y="4156"/>
                    </a:lnTo>
                    <a:lnTo>
                      <a:pt x="904" y="4156"/>
                    </a:lnTo>
                    <a:cubicBezTo>
                      <a:pt x="904" y="4907"/>
                      <a:pt x="455" y="5574"/>
                      <a:pt x="227" y="6315"/>
                    </a:cubicBezTo>
                    <a:cubicBezTo>
                      <a:pt x="1" y="7057"/>
                      <a:pt x="34" y="7941"/>
                      <a:pt x="701" y="8390"/>
                    </a:cubicBezTo>
                    <a:cubicBezTo>
                      <a:pt x="878" y="8501"/>
                      <a:pt x="1072" y="8583"/>
                      <a:pt x="1277" y="8630"/>
                    </a:cubicBezTo>
                    <a:cubicBezTo>
                      <a:pt x="1643" y="8695"/>
                      <a:pt x="2013" y="8728"/>
                      <a:pt x="2383" y="8728"/>
                    </a:cubicBezTo>
                    <a:cubicBezTo>
                      <a:pt x="2901" y="8728"/>
                      <a:pt x="3419" y="8664"/>
                      <a:pt x="3923" y="8536"/>
                    </a:cubicBezTo>
                    <a:cubicBezTo>
                      <a:pt x="3960" y="7874"/>
                      <a:pt x="3998" y="7212"/>
                      <a:pt x="4040" y="6552"/>
                    </a:cubicBezTo>
                    <a:cubicBezTo>
                      <a:pt x="4160" y="7170"/>
                      <a:pt x="4495" y="7725"/>
                      <a:pt x="4986" y="8120"/>
                    </a:cubicBezTo>
                    <a:cubicBezTo>
                      <a:pt x="5338" y="8386"/>
                      <a:pt x="5762" y="8524"/>
                      <a:pt x="6191" y="8524"/>
                    </a:cubicBezTo>
                    <a:cubicBezTo>
                      <a:pt x="6421" y="8524"/>
                      <a:pt x="6653" y="8484"/>
                      <a:pt x="6875" y="8403"/>
                    </a:cubicBezTo>
                    <a:cubicBezTo>
                      <a:pt x="7452" y="8194"/>
                      <a:pt x="7761" y="7577"/>
                      <a:pt x="7598" y="6997"/>
                    </a:cubicBezTo>
                    <a:lnTo>
                      <a:pt x="7598" y="6997"/>
                    </a:lnTo>
                    <a:cubicBezTo>
                      <a:pt x="7859" y="7687"/>
                      <a:pt x="8630" y="8157"/>
                      <a:pt x="9450" y="8304"/>
                    </a:cubicBezTo>
                    <a:cubicBezTo>
                      <a:pt x="9823" y="8358"/>
                      <a:pt x="10198" y="8385"/>
                      <a:pt x="10573" y="8385"/>
                    </a:cubicBezTo>
                    <a:cubicBezTo>
                      <a:pt x="11053" y="8385"/>
                      <a:pt x="11533" y="8340"/>
                      <a:pt x="12007" y="8253"/>
                    </a:cubicBezTo>
                    <a:cubicBezTo>
                      <a:pt x="11592" y="7591"/>
                      <a:pt x="11871" y="6769"/>
                      <a:pt x="12121" y="6046"/>
                    </a:cubicBezTo>
                    <a:cubicBezTo>
                      <a:pt x="12370" y="5322"/>
                      <a:pt x="12550" y="4448"/>
                      <a:pt x="12007" y="3871"/>
                    </a:cubicBezTo>
                    <a:cubicBezTo>
                      <a:pt x="11811" y="3705"/>
                      <a:pt x="11606" y="3547"/>
                      <a:pt x="11393" y="3399"/>
                    </a:cubicBezTo>
                    <a:cubicBezTo>
                      <a:pt x="10998" y="2972"/>
                      <a:pt x="10662" y="2496"/>
                      <a:pt x="10392" y="1982"/>
                    </a:cubicBezTo>
                    <a:cubicBezTo>
                      <a:pt x="9515" y="718"/>
                      <a:pt x="7856" y="1"/>
                      <a:pt x="6197" y="1"/>
                    </a:cubicBezTo>
                    <a:close/>
                  </a:path>
                </a:pathLst>
              </a:custGeom>
              <a:solidFill>
                <a:srgbClr val="FF9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3931;p98">
                <a:extLst>
                  <a:ext uri="{FF2B5EF4-FFF2-40B4-BE49-F238E27FC236}">
                    <a16:creationId xmlns:a16="http://schemas.microsoft.com/office/drawing/2014/main" id="{9FBEAD2C-8734-0CAC-42EE-9A35A9815187}"/>
                  </a:ext>
                </a:extLst>
              </p:cNvPr>
              <p:cNvSpPr/>
              <p:nvPr/>
            </p:nvSpPr>
            <p:spPr>
              <a:xfrm>
                <a:off x="1632267" y="2876118"/>
                <a:ext cx="216984" cy="348596"/>
              </a:xfrm>
              <a:custGeom>
                <a:avLst/>
                <a:gdLst/>
                <a:ahLst/>
                <a:cxnLst/>
                <a:rect l="l" t="t" r="r" b="b"/>
                <a:pathLst>
                  <a:path w="12792" h="20551" extrusionOk="0">
                    <a:moveTo>
                      <a:pt x="10175" y="1"/>
                    </a:moveTo>
                    <a:cubicBezTo>
                      <a:pt x="9646" y="1"/>
                      <a:pt x="9117" y="34"/>
                      <a:pt x="8591" y="101"/>
                    </a:cubicBezTo>
                    <a:cubicBezTo>
                      <a:pt x="7207" y="361"/>
                      <a:pt x="5846" y="1188"/>
                      <a:pt x="5331" y="2497"/>
                    </a:cubicBezTo>
                    <a:cubicBezTo>
                      <a:pt x="4755" y="3976"/>
                      <a:pt x="5331" y="5775"/>
                      <a:pt x="4509" y="7132"/>
                    </a:cubicBezTo>
                    <a:cubicBezTo>
                      <a:pt x="3947" y="8054"/>
                      <a:pt x="2888" y="8517"/>
                      <a:pt x="2074" y="9226"/>
                    </a:cubicBezTo>
                    <a:cubicBezTo>
                      <a:pt x="695" y="10426"/>
                      <a:pt x="85" y="12320"/>
                      <a:pt x="43" y="14144"/>
                    </a:cubicBezTo>
                    <a:cubicBezTo>
                      <a:pt x="1" y="15968"/>
                      <a:pt x="714" y="18784"/>
                      <a:pt x="1177" y="20551"/>
                    </a:cubicBezTo>
                    <a:lnTo>
                      <a:pt x="1183" y="20551"/>
                    </a:lnTo>
                    <a:cubicBezTo>
                      <a:pt x="4490" y="20273"/>
                      <a:pt x="7882" y="20470"/>
                      <a:pt x="11200" y="20193"/>
                    </a:cubicBezTo>
                    <a:cubicBezTo>
                      <a:pt x="10457" y="19842"/>
                      <a:pt x="10061" y="17645"/>
                      <a:pt x="10197" y="16833"/>
                    </a:cubicBezTo>
                    <a:cubicBezTo>
                      <a:pt x="10406" y="16035"/>
                      <a:pt x="10723" y="15271"/>
                      <a:pt x="11143" y="14560"/>
                    </a:cubicBezTo>
                    <a:cubicBezTo>
                      <a:pt x="11556" y="13837"/>
                      <a:pt x="11685" y="12986"/>
                      <a:pt x="11507" y="12174"/>
                    </a:cubicBezTo>
                    <a:cubicBezTo>
                      <a:pt x="11228" y="11323"/>
                      <a:pt x="10406" y="10756"/>
                      <a:pt x="10089" y="9906"/>
                    </a:cubicBezTo>
                    <a:cubicBezTo>
                      <a:pt x="9772" y="9055"/>
                      <a:pt x="10089" y="8016"/>
                      <a:pt x="10392" y="7146"/>
                    </a:cubicBezTo>
                    <a:cubicBezTo>
                      <a:pt x="11188" y="4856"/>
                      <a:pt x="11989" y="2566"/>
                      <a:pt x="12791" y="276"/>
                    </a:cubicBezTo>
                    <a:cubicBezTo>
                      <a:pt x="11930" y="93"/>
                      <a:pt x="11053" y="1"/>
                      <a:pt x="10175" y="1"/>
                    </a:cubicBezTo>
                    <a:close/>
                  </a:path>
                </a:pathLst>
              </a:custGeom>
              <a:solidFill>
                <a:srgbClr val="FF9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3932;p98">
                <a:extLst>
                  <a:ext uri="{FF2B5EF4-FFF2-40B4-BE49-F238E27FC236}">
                    <a16:creationId xmlns:a16="http://schemas.microsoft.com/office/drawing/2014/main" id="{E6B90202-20FC-C67F-FE19-9BD54AF13F5B}"/>
                  </a:ext>
                </a:extLst>
              </p:cNvPr>
              <p:cNvSpPr/>
              <p:nvPr/>
            </p:nvSpPr>
            <p:spPr>
              <a:xfrm>
                <a:off x="1656218" y="2869367"/>
                <a:ext cx="181651" cy="162229"/>
              </a:xfrm>
              <a:custGeom>
                <a:avLst/>
                <a:gdLst/>
                <a:ahLst/>
                <a:cxnLst/>
                <a:rect l="l" t="t" r="r" b="b"/>
                <a:pathLst>
                  <a:path w="10709" h="9564" extrusionOk="0">
                    <a:moveTo>
                      <a:pt x="8063" y="1"/>
                    </a:moveTo>
                    <a:cubicBezTo>
                      <a:pt x="8011" y="1"/>
                      <a:pt x="7959" y="1"/>
                      <a:pt x="7907" y="3"/>
                    </a:cubicBezTo>
                    <a:cubicBezTo>
                      <a:pt x="7403" y="13"/>
                      <a:pt x="6903" y="78"/>
                      <a:pt x="6413" y="196"/>
                    </a:cubicBezTo>
                    <a:cubicBezTo>
                      <a:pt x="5845" y="319"/>
                      <a:pt x="5300" y="535"/>
                      <a:pt x="4803" y="838"/>
                    </a:cubicBezTo>
                    <a:cubicBezTo>
                      <a:pt x="4242" y="1184"/>
                      <a:pt x="3809" y="1704"/>
                      <a:pt x="3569" y="2318"/>
                    </a:cubicBezTo>
                    <a:cubicBezTo>
                      <a:pt x="3328" y="2967"/>
                      <a:pt x="3220" y="3658"/>
                      <a:pt x="3248" y="4350"/>
                    </a:cubicBezTo>
                    <a:cubicBezTo>
                      <a:pt x="3256" y="5054"/>
                      <a:pt x="3337" y="5729"/>
                      <a:pt x="3337" y="6372"/>
                    </a:cubicBezTo>
                    <a:cubicBezTo>
                      <a:pt x="3373" y="6986"/>
                      <a:pt x="3277" y="7600"/>
                      <a:pt x="3053" y="8173"/>
                    </a:cubicBezTo>
                    <a:cubicBezTo>
                      <a:pt x="2843" y="8677"/>
                      <a:pt x="2441" y="9079"/>
                      <a:pt x="1934" y="9288"/>
                    </a:cubicBezTo>
                    <a:cubicBezTo>
                      <a:pt x="1780" y="9345"/>
                      <a:pt x="1621" y="9373"/>
                      <a:pt x="1462" y="9373"/>
                    </a:cubicBezTo>
                    <a:cubicBezTo>
                      <a:pt x="1161" y="9373"/>
                      <a:pt x="864" y="9273"/>
                      <a:pt x="620" y="9080"/>
                    </a:cubicBezTo>
                    <a:cubicBezTo>
                      <a:pt x="307" y="8845"/>
                      <a:pt x="160" y="8450"/>
                      <a:pt x="243" y="8069"/>
                    </a:cubicBezTo>
                    <a:cubicBezTo>
                      <a:pt x="297" y="7780"/>
                      <a:pt x="518" y="7550"/>
                      <a:pt x="806" y="7487"/>
                    </a:cubicBezTo>
                    <a:cubicBezTo>
                      <a:pt x="853" y="7478"/>
                      <a:pt x="901" y="7473"/>
                      <a:pt x="949" y="7473"/>
                    </a:cubicBezTo>
                    <a:cubicBezTo>
                      <a:pt x="1087" y="7473"/>
                      <a:pt x="1223" y="7513"/>
                      <a:pt x="1339" y="7591"/>
                    </a:cubicBezTo>
                    <a:cubicBezTo>
                      <a:pt x="1393" y="7629"/>
                      <a:pt x="1444" y="7671"/>
                      <a:pt x="1490" y="7720"/>
                    </a:cubicBezTo>
                    <a:cubicBezTo>
                      <a:pt x="1494" y="7720"/>
                      <a:pt x="1471" y="7648"/>
                      <a:pt x="1367" y="7544"/>
                    </a:cubicBezTo>
                    <a:cubicBezTo>
                      <a:pt x="1233" y="7437"/>
                      <a:pt x="1068" y="7380"/>
                      <a:pt x="900" y="7380"/>
                    </a:cubicBezTo>
                    <a:cubicBezTo>
                      <a:pt x="864" y="7380"/>
                      <a:pt x="827" y="7382"/>
                      <a:pt x="791" y="7388"/>
                    </a:cubicBezTo>
                    <a:cubicBezTo>
                      <a:pt x="455" y="7446"/>
                      <a:pt x="187" y="7699"/>
                      <a:pt x="110" y="8031"/>
                    </a:cubicBezTo>
                    <a:cubicBezTo>
                      <a:pt x="0" y="8468"/>
                      <a:pt x="158" y="8928"/>
                      <a:pt x="512" y="9207"/>
                    </a:cubicBezTo>
                    <a:cubicBezTo>
                      <a:pt x="793" y="9441"/>
                      <a:pt x="1142" y="9564"/>
                      <a:pt x="1496" y="9564"/>
                    </a:cubicBezTo>
                    <a:cubicBezTo>
                      <a:pt x="1667" y="9564"/>
                      <a:pt x="1839" y="9535"/>
                      <a:pt x="2005" y="9476"/>
                    </a:cubicBezTo>
                    <a:cubicBezTo>
                      <a:pt x="2568" y="9256"/>
                      <a:pt x="3018" y="8817"/>
                      <a:pt x="3256" y="8262"/>
                    </a:cubicBezTo>
                    <a:cubicBezTo>
                      <a:pt x="3499" y="7663"/>
                      <a:pt x="3609" y="7018"/>
                      <a:pt x="3578" y="6372"/>
                    </a:cubicBezTo>
                    <a:cubicBezTo>
                      <a:pt x="3574" y="5710"/>
                      <a:pt x="3493" y="5035"/>
                      <a:pt x="3493" y="4350"/>
                    </a:cubicBezTo>
                    <a:cubicBezTo>
                      <a:pt x="3464" y="3687"/>
                      <a:pt x="3565" y="3025"/>
                      <a:pt x="3790" y="2403"/>
                    </a:cubicBezTo>
                    <a:cubicBezTo>
                      <a:pt x="4014" y="1836"/>
                      <a:pt x="4410" y="1354"/>
                      <a:pt x="4924" y="1028"/>
                    </a:cubicBezTo>
                    <a:cubicBezTo>
                      <a:pt x="5399" y="735"/>
                      <a:pt x="5918" y="521"/>
                      <a:pt x="6460" y="395"/>
                    </a:cubicBezTo>
                    <a:cubicBezTo>
                      <a:pt x="6935" y="269"/>
                      <a:pt x="7420" y="196"/>
                      <a:pt x="7911" y="177"/>
                    </a:cubicBezTo>
                    <a:cubicBezTo>
                      <a:pt x="7999" y="173"/>
                      <a:pt x="8087" y="170"/>
                      <a:pt x="8175" y="170"/>
                    </a:cubicBezTo>
                    <a:cubicBezTo>
                      <a:pt x="8796" y="170"/>
                      <a:pt x="9413" y="283"/>
                      <a:pt x="9995" y="503"/>
                    </a:cubicBezTo>
                    <a:cubicBezTo>
                      <a:pt x="10450" y="688"/>
                      <a:pt x="10685" y="839"/>
                      <a:pt x="10703" y="839"/>
                    </a:cubicBezTo>
                    <a:cubicBezTo>
                      <a:pt x="10704" y="839"/>
                      <a:pt x="10704" y="839"/>
                      <a:pt x="10704" y="839"/>
                    </a:cubicBezTo>
                    <a:cubicBezTo>
                      <a:pt x="10708" y="829"/>
                      <a:pt x="10657" y="786"/>
                      <a:pt x="10548" y="706"/>
                    </a:cubicBezTo>
                    <a:cubicBezTo>
                      <a:pt x="10384" y="597"/>
                      <a:pt x="10212" y="499"/>
                      <a:pt x="10033" y="414"/>
                    </a:cubicBezTo>
                    <a:cubicBezTo>
                      <a:pt x="9410" y="141"/>
                      <a:pt x="8740" y="1"/>
                      <a:pt x="8063" y="1"/>
                    </a:cubicBezTo>
                    <a:close/>
                  </a:path>
                </a:pathLst>
              </a:custGeom>
              <a:solidFill>
                <a:srgbClr val="FF9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3933;p98">
                <a:extLst>
                  <a:ext uri="{FF2B5EF4-FFF2-40B4-BE49-F238E27FC236}">
                    <a16:creationId xmlns:a16="http://schemas.microsoft.com/office/drawing/2014/main" id="{1EFAF107-26B6-74DE-F472-9ACE2FCAD177}"/>
                  </a:ext>
                </a:extLst>
              </p:cNvPr>
              <p:cNvSpPr/>
              <p:nvPr/>
            </p:nvSpPr>
            <p:spPr>
              <a:xfrm>
                <a:off x="1983103" y="2942340"/>
                <a:ext cx="83693" cy="156191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920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30" y="119"/>
                      <a:pt x="273" y="224"/>
                      <a:pt x="425" y="312"/>
                    </a:cubicBezTo>
                    <a:cubicBezTo>
                      <a:pt x="820" y="574"/>
                      <a:pt x="1191" y="864"/>
                      <a:pt x="1541" y="1182"/>
                    </a:cubicBezTo>
                    <a:cubicBezTo>
                      <a:pt x="2053" y="1643"/>
                      <a:pt x="2388" y="2270"/>
                      <a:pt x="2486" y="2954"/>
                    </a:cubicBezTo>
                    <a:cubicBezTo>
                      <a:pt x="2524" y="3808"/>
                      <a:pt x="2429" y="4663"/>
                      <a:pt x="2203" y="5487"/>
                    </a:cubicBezTo>
                    <a:cubicBezTo>
                      <a:pt x="2023" y="6384"/>
                      <a:pt x="1951" y="7348"/>
                      <a:pt x="2353" y="8105"/>
                    </a:cubicBezTo>
                    <a:cubicBezTo>
                      <a:pt x="2530" y="8464"/>
                      <a:pt x="2803" y="8767"/>
                      <a:pt x="3142" y="8979"/>
                    </a:cubicBezTo>
                    <a:cubicBezTo>
                      <a:pt x="3378" y="9129"/>
                      <a:pt x="3651" y="9208"/>
                      <a:pt x="3929" y="9208"/>
                    </a:cubicBezTo>
                    <a:cubicBezTo>
                      <a:pt x="4004" y="9208"/>
                      <a:pt x="4079" y="9202"/>
                      <a:pt x="4154" y="9190"/>
                    </a:cubicBezTo>
                    <a:cubicBezTo>
                      <a:pt x="4455" y="9151"/>
                      <a:pt x="4715" y="8964"/>
                      <a:pt x="4848" y="8691"/>
                    </a:cubicBezTo>
                    <a:cubicBezTo>
                      <a:pt x="4934" y="8476"/>
                      <a:pt x="4892" y="8230"/>
                      <a:pt x="4740" y="8058"/>
                    </a:cubicBezTo>
                    <a:cubicBezTo>
                      <a:pt x="4652" y="7944"/>
                      <a:pt x="4517" y="7877"/>
                      <a:pt x="4376" y="7872"/>
                    </a:cubicBezTo>
                    <a:cubicBezTo>
                      <a:pt x="4281" y="7878"/>
                      <a:pt x="4238" y="7910"/>
                      <a:pt x="4238" y="7910"/>
                    </a:cubicBezTo>
                    <a:cubicBezTo>
                      <a:pt x="4253" y="7909"/>
                      <a:pt x="4268" y="7908"/>
                      <a:pt x="4283" y="7908"/>
                    </a:cubicBezTo>
                    <a:cubicBezTo>
                      <a:pt x="4438" y="7908"/>
                      <a:pt x="4584" y="7984"/>
                      <a:pt x="4674" y="8113"/>
                    </a:cubicBezTo>
                    <a:cubicBezTo>
                      <a:pt x="4788" y="8262"/>
                      <a:pt x="4811" y="8461"/>
                      <a:pt x="4735" y="8634"/>
                    </a:cubicBezTo>
                    <a:cubicBezTo>
                      <a:pt x="4610" y="8851"/>
                      <a:pt x="4386" y="8995"/>
                      <a:pt x="4135" y="9017"/>
                    </a:cubicBezTo>
                    <a:cubicBezTo>
                      <a:pt x="4111" y="9018"/>
                      <a:pt x="4088" y="9018"/>
                      <a:pt x="4065" y="9018"/>
                    </a:cubicBezTo>
                    <a:cubicBezTo>
                      <a:pt x="3407" y="9018"/>
                      <a:pt x="2811" y="8617"/>
                      <a:pt x="2566" y="8001"/>
                    </a:cubicBezTo>
                    <a:cubicBezTo>
                      <a:pt x="2258" y="7212"/>
                      <a:pt x="2219" y="6342"/>
                      <a:pt x="2452" y="5529"/>
                    </a:cubicBezTo>
                    <a:cubicBezTo>
                      <a:pt x="2688" y="4680"/>
                      <a:pt x="2777" y="3799"/>
                      <a:pt x="2718" y="2921"/>
                    </a:cubicBezTo>
                    <a:cubicBezTo>
                      <a:pt x="2603" y="2191"/>
                      <a:pt x="2226" y="1528"/>
                      <a:pt x="1659" y="1054"/>
                    </a:cubicBezTo>
                    <a:cubicBezTo>
                      <a:pt x="1294" y="740"/>
                      <a:pt x="896" y="464"/>
                      <a:pt x="474" y="232"/>
                    </a:cubicBezTo>
                    <a:cubicBezTo>
                      <a:pt x="327" y="134"/>
                      <a:pt x="168" y="56"/>
                      <a:pt x="0" y="1"/>
                    </a:cubicBezTo>
                    <a:close/>
                  </a:path>
                </a:pathLst>
              </a:custGeom>
              <a:solidFill>
                <a:srgbClr val="FF9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3934;p98">
                <a:extLst>
                  <a:ext uri="{FF2B5EF4-FFF2-40B4-BE49-F238E27FC236}">
                    <a16:creationId xmlns:a16="http://schemas.microsoft.com/office/drawing/2014/main" id="{D3B4347A-F228-F6F6-A633-47AFF3700F79}"/>
                  </a:ext>
                </a:extLst>
              </p:cNvPr>
              <p:cNvSpPr/>
              <p:nvPr/>
            </p:nvSpPr>
            <p:spPr>
              <a:xfrm>
                <a:off x="1889606" y="3407452"/>
                <a:ext cx="600608" cy="364066"/>
              </a:xfrm>
              <a:custGeom>
                <a:avLst/>
                <a:gdLst/>
                <a:ahLst/>
                <a:cxnLst/>
                <a:rect l="l" t="t" r="r" b="b"/>
                <a:pathLst>
                  <a:path w="35408" h="21463" extrusionOk="0">
                    <a:moveTo>
                      <a:pt x="1240" y="1"/>
                    </a:moveTo>
                    <a:cubicBezTo>
                      <a:pt x="493" y="1"/>
                      <a:pt x="0" y="779"/>
                      <a:pt x="320" y="1456"/>
                    </a:cubicBezTo>
                    <a:lnTo>
                      <a:pt x="9769" y="21462"/>
                    </a:lnTo>
                    <a:lnTo>
                      <a:pt x="35408" y="21462"/>
                    </a:lnTo>
                    <a:lnTo>
                      <a:pt x="25736" y="1446"/>
                    </a:lnTo>
                    <a:lnTo>
                      <a:pt x="13800" y="1446"/>
                    </a:lnTo>
                    <a:cubicBezTo>
                      <a:pt x="12787" y="517"/>
                      <a:pt x="11462" y="1"/>
                      <a:pt x="10085" y="1"/>
                    </a:cubicBezTo>
                    <a:lnTo>
                      <a:pt x="1245" y="1"/>
                    </a:lnTo>
                    <a:cubicBezTo>
                      <a:pt x="1243" y="1"/>
                      <a:pt x="1242" y="1"/>
                      <a:pt x="1240" y="1"/>
                    </a:cubicBezTo>
                    <a:close/>
                  </a:path>
                </a:pathLst>
              </a:custGeom>
              <a:solidFill>
                <a:srgbClr val="FD88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3935;p98">
                <a:extLst>
                  <a:ext uri="{FF2B5EF4-FFF2-40B4-BE49-F238E27FC236}">
                    <a16:creationId xmlns:a16="http://schemas.microsoft.com/office/drawing/2014/main" id="{A4FB2733-7DB6-8F5F-ABF8-9826B1934D3C}"/>
                  </a:ext>
                </a:extLst>
              </p:cNvPr>
              <p:cNvSpPr/>
              <p:nvPr/>
            </p:nvSpPr>
            <p:spPr>
              <a:xfrm>
                <a:off x="1889606" y="3407452"/>
                <a:ext cx="600608" cy="364066"/>
              </a:xfrm>
              <a:custGeom>
                <a:avLst/>
                <a:gdLst/>
                <a:ahLst/>
                <a:cxnLst/>
                <a:rect l="l" t="t" r="r" b="b"/>
                <a:pathLst>
                  <a:path w="35408" h="21463" extrusionOk="0">
                    <a:moveTo>
                      <a:pt x="1240" y="1"/>
                    </a:moveTo>
                    <a:cubicBezTo>
                      <a:pt x="493" y="1"/>
                      <a:pt x="0" y="779"/>
                      <a:pt x="320" y="1456"/>
                    </a:cubicBezTo>
                    <a:lnTo>
                      <a:pt x="9769" y="21462"/>
                    </a:lnTo>
                    <a:lnTo>
                      <a:pt x="35408" y="21462"/>
                    </a:lnTo>
                    <a:lnTo>
                      <a:pt x="25736" y="1446"/>
                    </a:lnTo>
                    <a:lnTo>
                      <a:pt x="13800" y="1446"/>
                    </a:lnTo>
                    <a:cubicBezTo>
                      <a:pt x="12787" y="517"/>
                      <a:pt x="11462" y="1"/>
                      <a:pt x="10085" y="1"/>
                    </a:cubicBezTo>
                    <a:lnTo>
                      <a:pt x="1245" y="1"/>
                    </a:lnTo>
                    <a:cubicBezTo>
                      <a:pt x="1243" y="1"/>
                      <a:pt x="1242" y="1"/>
                      <a:pt x="12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3936;p98">
                <a:extLst>
                  <a:ext uri="{FF2B5EF4-FFF2-40B4-BE49-F238E27FC236}">
                    <a16:creationId xmlns:a16="http://schemas.microsoft.com/office/drawing/2014/main" id="{645D59AF-E5A6-859E-A189-5671EE4EAFF9}"/>
                  </a:ext>
                </a:extLst>
              </p:cNvPr>
              <p:cNvSpPr/>
              <p:nvPr/>
            </p:nvSpPr>
            <p:spPr>
              <a:xfrm>
                <a:off x="2054990" y="3466617"/>
                <a:ext cx="612211" cy="304918"/>
              </a:xfrm>
              <a:custGeom>
                <a:avLst/>
                <a:gdLst/>
                <a:ahLst/>
                <a:cxnLst/>
                <a:rect l="l" t="t" r="r" b="b"/>
                <a:pathLst>
                  <a:path w="36092" h="17976" extrusionOk="0">
                    <a:moveTo>
                      <a:pt x="10885" y="1"/>
                    </a:moveTo>
                    <a:cubicBezTo>
                      <a:pt x="10671" y="1"/>
                      <a:pt x="10470" y="110"/>
                      <a:pt x="10353" y="293"/>
                    </a:cubicBezTo>
                    <a:lnTo>
                      <a:pt x="0" y="17974"/>
                    </a:lnTo>
                    <a:lnTo>
                      <a:pt x="25639" y="17976"/>
                    </a:lnTo>
                    <a:lnTo>
                      <a:pt x="35878" y="780"/>
                    </a:lnTo>
                    <a:cubicBezTo>
                      <a:pt x="36091" y="426"/>
                      <a:pt x="35793" y="1"/>
                      <a:pt x="35321" y="1"/>
                    </a:cubicBezTo>
                    <a:lnTo>
                      <a:pt x="10910" y="1"/>
                    </a:lnTo>
                    <a:cubicBezTo>
                      <a:pt x="10902" y="1"/>
                      <a:pt x="10894" y="1"/>
                      <a:pt x="10885" y="1"/>
                    </a:cubicBezTo>
                    <a:close/>
                  </a:path>
                </a:pathLst>
              </a:custGeom>
              <a:solidFill>
                <a:srgbClr val="FF7F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3937;p98">
                <a:extLst>
                  <a:ext uri="{FF2B5EF4-FFF2-40B4-BE49-F238E27FC236}">
                    <a16:creationId xmlns:a16="http://schemas.microsoft.com/office/drawing/2014/main" id="{A8E15B24-13E9-DC28-E6BF-5E5E6C927BC2}"/>
                  </a:ext>
                </a:extLst>
              </p:cNvPr>
              <p:cNvSpPr/>
              <p:nvPr/>
            </p:nvSpPr>
            <p:spPr>
              <a:xfrm>
                <a:off x="2171030" y="3601164"/>
                <a:ext cx="184874" cy="170999"/>
              </a:xfrm>
              <a:custGeom>
                <a:avLst/>
                <a:gdLst/>
                <a:ahLst/>
                <a:cxnLst/>
                <a:rect l="l" t="t" r="r" b="b"/>
                <a:pathLst>
                  <a:path w="10899" h="10081" extrusionOk="0">
                    <a:moveTo>
                      <a:pt x="1931" y="1"/>
                    </a:moveTo>
                    <a:cubicBezTo>
                      <a:pt x="1861" y="1"/>
                      <a:pt x="1790" y="15"/>
                      <a:pt x="1723" y="46"/>
                    </a:cubicBezTo>
                    <a:cubicBezTo>
                      <a:pt x="1531" y="135"/>
                      <a:pt x="1415" y="338"/>
                      <a:pt x="1437" y="550"/>
                    </a:cubicBezTo>
                    <a:cubicBezTo>
                      <a:pt x="1401" y="1085"/>
                      <a:pt x="1287" y="1611"/>
                      <a:pt x="1098" y="2114"/>
                    </a:cubicBezTo>
                    <a:cubicBezTo>
                      <a:pt x="964" y="2522"/>
                      <a:pt x="762" y="2906"/>
                      <a:pt x="502" y="3248"/>
                    </a:cubicBezTo>
                    <a:cubicBezTo>
                      <a:pt x="324" y="3471"/>
                      <a:pt x="161" y="3672"/>
                      <a:pt x="7" y="3855"/>
                    </a:cubicBezTo>
                    <a:lnTo>
                      <a:pt x="7" y="3855"/>
                    </a:lnTo>
                    <a:lnTo>
                      <a:pt x="0" y="3834"/>
                    </a:lnTo>
                    <a:lnTo>
                      <a:pt x="0" y="3862"/>
                    </a:lnTo>
                    <a:cubicBezTo>
                      <a:pt x="2" y="3859"/>
                      <a:pt x="4" y="3857"/>
                      <a:pt x="7" y="3855"/>
                    </a:cubicBezTo>
                    <a:lnTo>
                      <a:pt x="7" y="3855"/>
                    </a:lnTo>
                    <a:lnTo>
                      <a:pt x="1845" y="10080"/>
                    </a:lnTo>
                    <a:cubicBezTo>
                      <a:pt x="3800" y="9712"/>
                      <a:pt x="5734" y="9240"/>
                      <a:pt x="7638" y="8663"/>
                    </a:cubicBezTo>
                    <a:cubicBezTo>
                      <a:pt x="9864" y="7869"/>
                      <a:pt x="9792" y="7666"/>
                      <a:pt x="9656" y="7425"/>
                    </a:cubicBezTo>
                    <a:cubicBezTo>
                      <a:pt x="9600" y="7326"/>
                      <a:pt x="9471" y="7286"/>
                      <a:pt x="9293" y="7286"/>
                    </a:cubicBezTo>
                    <a:cubicBezTo>
                      <a:pt x="8518" y="7286"/>
                      <a:pt x="6828" y="8048"/>
                      <a:pt x="6322" y="8048"/>
                    </a:cubicBezTo>
                    <a:cubicBezTo>
                      <a:pt x="6176" y="8048"/>
                      <a:pt x="6129" y="7984"/>
                      <a:pt x="6231" y="7821"/>
                    </a:cubicBezTo>
                    <a:cubicBezTo>
                      <a:pt x="6764" y="6961"/>
                      <a:pt x="10899" y="5997"/>
                      <a:pt x="10482" y="5330"/>
                    </a:cubicBezTo>
                    <a:cubicBezTo>
                      <a:pt x="10390" y="5181"/>
                      <a:pt x="10204" y="5119"/>
                      <a:pt x="9956" y="5119"/>
                    </a:cubicBezTo>
                    <a:cubicBezTo>
                      <a:pt x="8763" y="5119"/>
                      <a:pt x="6153" y="6561"/>
                      <a:pt x="5890" y="6682"/>
                    </a:cubicBezTo>
                    <a:cubicBezTo>
                      <a:pt x="5848" y="6702"/>
                      <a:pt x="5807" y="6710"/>
                      <a:pt x="5769" y="6710"/>
                    </a:cubicBezTo>
                    <a:cubicBezTo>
                      <a:pt x="5518" y="6710"/>
                      <a:pt x="5372" y="6345"/>
                      <a:pt x="5634" y="6244"/>
                    </a:cubicBezTo>
                    <a:cubicBezTo>
                      <a:pt x="6073" y="6069"/>
                      <a:pt x="10615" y="4131"/>
                      <a:pt x="10095" y="3271"/>
                    </a:cubicBezTo>
                    <a:cubicBezTo>
                      <a:pt x="10013" y="3135"/>
                      <a:pt x="9889" y="3087"/>
                      <a:pt x="9753" y="3087"/>
                    </a:cubicBezTo>
                    <a:cubicBezTo>
                      <a:pt x="9412" y="3087"/>
                      <a:pt x="8999" y="3394"/>
                      <a:pt x="8999" y="3394"/>
                    </a:cubicBezTo>
                    <a:cubicBezTo>
                      <a:pt x="8999" y="3394"/>
                      <a:pt x="5588" y="5158"/>
                      <a:pt x="4801" y="5158"/>
                    </a:cubicBezTo>
                    <a:cubicBezTo>
                      <a:pt x="4724" y="5158"/>
                      <a:pt x="4672" y="5141"/>
                      <a:pt x="4651" y="5104"/>
                    </a:cubicBezTo>
                    <a:cubicBezTo>
                      <a:pt x="4414" y="4689"/>
                      <a:pt x="6801" y="3352"/>
                      <a:pt x="7623" y="2964"/>
                    </a:cubicBezTo>
                    <a:cubicBezTo>
                      <a:pt x="8445" y="2577"/>
                      <a:pt x="8591" y="2029"/>
                      <a:pt x="8119" y="1807"/>
                    </a:cubicBezTo>
                    <a:cubicBezTo>
                      <a:pt x="8101" y="1800"/>
                      <a:pt x="8077" y="1796"/>
                      <a:pt x="8047" y="1796"/>
                    </a:cubicBezTo>
                    <a:cubicBezTo>
                      <a:pt x="7522" y="1796"/>
                      <a:pt x="5174" y="2839"/>
                      <a:pt x="4405" y="3225"/>
                    </a:cubicBezTo>
                    <a:cubicBezTo>
                      <a:pt x="3889" y="3483"/>
                      <a:pt x="2805" y="4045"/>
                      <a:pt x="2245" y="4045"/>
                    </a:cubicBezTo>
                    <a:cubicBezTo>
                      <a:pt x="1924" y="4045"/>
                      <a:pt x="1775" y="3860"/>
                      <a:pt x="2004" y="3328"/>
                    </a:cubicBezTo>
                    <a:cubicBezTo>
                      <a:pt x="2633" y="1868"/>
                      <a:pt x="2567" y="512"/>
                      <a:pt x="2293" y="157"/>
                    </a:cubicBezTo>
                    <a:cubicBezTo>
                      <a:pt x="2197" y="55"/>
                      <a:pt x="2065" y="1"/>
                      <a:pt x="1931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3938;p98">
                <a:extLst>
                  <a:ext uri="{FF2B5EF4-FFF2-40B4-BE49-F238E27FC236}">
                    <a16:creationId xmlns:a16="http://schemas.microsoft.com/office/drawing/2014/main" id="{352F9679-C5D6-DFC2-463A-38F748FAB68C}"/>
                  </a:ext>
                </a:extLst>
              </p:cNvPr>
              <p:cNvSpPr/>
              <p:nvPr/>
            </p:nvSpPr>
            <p:spPr>
              <a:xfrm>
                <a:off x="1509679" y="3238336"/>
                <a:ext cx="696820" cy="630971"/>
              </a:xfrm>
              <a:custGeom>
                <a:avLst/>
                <a:gdLst/>
                <a:ahLst/>
                <a:cxnLst/>
                <a:rect l="l" t="t" r="r" b="b"/>
                <a:pathLst>
                  <a:path w="41080" h="37198" extrusionOk="0">
                    <a:moveTo>
                      <a:pt x="12576" y="1"/>
                    </a:moveTo>
                    <a:cubicBezTo>
                      <a:pt x="0" y="1"/>
                      <a:pt x="3529" y="15362"/>
                      <a:pt x="3529" y="15362"/>
                    </a:cubicBezTo>
                    <a:cubicBezTo>
                      <a:pt x="4077" y="19020"/>
                      <a:pt x="6798" y="25328"/>
                      <a:pt x="9199" y="30832"/>
                    </a:cubicBezTo>
                    <a:cubicBezTo>
                      <a:pt x="11599" y="36337"/>
                      <a:pt x="13551" y="37111"/>
                      <a:pt x="20369" y="37196"/>
                    </a:cubicBezTo>
                    <a:cubicBezTo>
                      <a:pt x="20436" y="37197"/>
                      <a:pt x="20503" y="37197"/>
                      <a:pt x="20571" y="37197"/>
                    </a:cubicBezTo>
                    <a:cubicBezTo>
                      <a:pt x="27891" y="37197"/>
                      <a:pt x="41079" y="32397"/>
                      <a:pt x="41079" y="32397"/>
                    </a:cubicBezTo>
                    <a:lnTo>
                      <a:pt x="38513" y="23641"/>
                    </a:lnTo>
                    <a:cubicBezTo>
                      <a:pt x="38513" y="23641"/>
                      <a:pt x="24034" y="26589"/>
                      <a:pt x="20893" y="26589"/>
                    </a:cubicBezTo>
                    <a:cubicBezTo>
                      <a:pt x="20656" y="26589"/>
                      <a:pt x="20483" y="26573"/>
                      <a:pt x="20387" y="26536"/>
                    </a:cubicBezTo>
                    <a:cubicBezTo>
                      <a:pt x="19013" y="26022"/>
                      <a:pt x="17595" y="21779"/>
                      <a:pt x="16499" y="18878"/>
                    </a:cubicBezTo>
                    <a:cubicBezTo>
                      <a:pt x="16381" y="18580"/>
                      <a:pt x="14756" y="13208"/>
                      <a:pt x="14756" y="13208"/>
                    </a:cubicBezTo>
                    <a:lnTo>
                      <a:pt x="14360" y="96"/>
                    </a:lnTo>
                    <a:cubicBezTo>
                      <a:pt x="13732" y="32"/>
                      <a:pt x="13138" y="1"/>
                      <a:pt x="12576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3939;p98">
                <a:extLst>
                  <a:ext uri="{FF2B5EF4-FFF2-40B4-BE49-F238E27FC236}">
                    <a16:creationId xmlns:a16="http://schemas.microsoft.com/office/drawing/2014/main" id="{B6EFADA8-B185-6BA3-D69D-617EDC560442}"/>
                  </a:ext>
                </a:extLst>
              </p:cNvPr>
              <p:cNvSpPr/>
              <p:nvPr/>
            </p:nvSpPr>
            <p:spPr>
              <a:xfrm>
                <a:off x="1616238" y="3316244"/>
                <a:ext cx="593433" cy="560678"/>
              </a:xfrm>
              <a:custGeom>
                <a:avLst/>
                <a:gdLst/>
                <a:ahLst/>
                <a:cxnLst/>
                <a:rect l="l" t="t" r="r" b="b"/>
                <a:pathLst>
                  <a:path w="34985" h="33054" extrusionOk="0">
                    <a:moveTo>
                      <a:pt x="6572" y="1"/>
                    </a:moveTo>
                    <a:cubicBezTo>
                      <a:pt x="6572" y="1"/>
                      <a:pt x="6572" y="12"/>
                      <a:pt x="6583" y="36"/>
                    </a:cubicBezTo>
                    <a:lnTo>
                      <a:pt x="6583" y="36"/>
                    </a:lnTo>
                    <a:lnTo>
                      <a:pt x="6572" y="1"/>
                    </a:lnTo>
                    <a:close/>
                    <a:moveTo>
                      <a:pt x="6583" y="36"/>
                    </a:moveTo>
                    <a:lnTo>
                      <a:pt x="6606" y="105"/>
                    </a:lnTo>
                    <a:cubicBezTo>
                      <a:pt x="6629" y="181"/>
                      <a:pt x="6667" y="279"/>
                      <a:pt x="6710" y="403"/>
                    </a:cubicBezTo>
                    <a:lnTo>
                      <a:pt x="7135" y="1574"/>
                    </a:lnTo>
                    <a:cubicBezTo>
                      <a:pt x="7503" y="2599"/>
                      <a:pt x="8037" y="4102"/>
                      <a:pt x="8656" y="6040"/>
                    </a:cubicBezTo>
                    <a:cubicBezTo>
                      <a:pt x="9274" y="7976"/>
                      <a:pt x="10026" y="10329"/>
                      <a:pt x="10895" y="13023"/>
                    </a:cubicBezTo>
                    <a:cubicBezTo>
                      <a:pt x="11765" y="15716"/>
                      <a:pt x="12738" y="18765"/>
                      <a:pt x="13991" y="22024"/>
                    </a:cubicBezTo>
                    <a:lnTo>
                      <a:pt x="14018" y="22091"/>
                    </a:lnTo>
                    <a:lnTo>
                      <a:pt x="14090" y="22091"/>
                    </a:lnTo>
                    <a:cubicBezTo>
                      <a:pt x="14167" y="22091"/>
                      <a:pt x="14243" y="22092"/>
                      <a:pt x="14320" y="22092"/>
                    </a:cubicBezTo>
                    <a:cubicBezTo>
                      <a:pt x="17170" y="22092"/>
                      <a:pt x="20012" y="21774"/>
                      <a:pt x="22793" y="21145"/>
                    </a:cubicBezTo>
                    <a:cubicBezTo>
                      <a:pt x="25766" y="20534"/>
                      <a:pt x="28868" y="19760"/>
                      <a:pt x="32135" y="19190"/>
                    </a:cubicBezTo>
                    <a:lnTo>
                      <a:pt x="32135" y="19190"/>
                    </a:lnTo>
                    <a:lnTo>
                      <a:pt x="33520" y="23849"/>
                    </a:lnTo>
                    <a:cubicBezTo>
                      <a:pt x="33914" y="25174"/>
                      <a:pt x="34299" y="26491"/>
                      <a:pt x="34664" y="27731"/>
                    </a:cubicBezTo>
                    <a:lnTo>
                      <a:pt x="34664" y="27731"/>
                    </a:lnTo>
                    <a:cubicBezTo>
                      <a:pt x="31998" y="28729"/>
                      <a:pt x="29282" y="29588"/>
                      <a:pt x="26527" y="30303"/>
                    </a:cubicBezTo>
                    <a:cubicBezTo>
                      <a:pt x="23833" y="30993"/>
                      <a:pt x="21229" y="31721"/>
                      <a:pt x="18745" y="32193"/>
                    </a:cubicBezTo>
                    <a:cubicBezTo>
                      <a:pt x="16954" y="32534"/>
                      <a:pt x="15196" y="32795"/>
                      <a:pt x="13523" y="32795"/>
                    </a:cubicBezTo>
                    <a:cubicBezTo>
                      <a:pt x="12873" y="32795"/>
                      <a:pt x="12236" y="32756"/>
                      <a:pt x="11614" y="32666"/>
                    </a:cubicBezTo>
                    <a:cubicBezTo>
                      <a:pt x="11071" y="32592"/>
                      <a:pt x="10536" y="32466"/>
                      <a:pt x="10017" y="32288"/>
                    </a:cubicBezTo>
                    <a:cubicBezTo>
                      <a:pt x="9763" y="32209"/>
                      <a:pt x="9517" y="32106"/>
                      <a:pt x="9280" y="31985"/>
                    </a:cubicBezTo>
                    <a:cubicBezTo>
                      <a:pt x="9041" y="31884"/>
                      <a:pt x="8808" y="31766"/>
                      <a:pt x="8586" y="31630"/>
                    </a:cubicBezTo>
                    <a:cubicBezTo>
                      <a:pt x="7718" y="31137"/>
                      <a:pt x="6923" y="30526"/>
                      <a:pt x="6223" y="29816"/>
                    </a:cubicBezTo>
                    <a:cubicBezTo>
                      <a:pt x="5029" y="28592"/>
                      <a:pt x="3997" y="27219"/>
                      <a:pt x="3152" y="25733"/>
                    </a:cubicBezTo>
                    <a:cubicBezTo>
                      <a:pt x="2391" y="24434"/>
                      <a:pt x="1811" y="23276"/>
                      <a:pt x="1362" y="22317"/>
                    </a:cubicBezTo>
                    <a:cubicBezTo>
                      <a:pt x="912" y="21359"/>
                      <a:pt x="577" y="20608"/>
                      <a:pt x="355" y="20102"/>
                    </a:cubicBezTo>
                    <a:cubicBezTo>
                      <a:pt x="241" y="19855"/>
                      <a:pt x="156" y="19662"/>
                      <a:pt x="95" y="19525"/>
                    </a:cubicBezTo>
                    <a:cubicBezTo>
                      <a:pt x="69" y="19457"/>
                      <a:pt x="37" y="19393"/>
                      <a:pt x="0" y="19332"/>
                    </a:cubicBezTo>
                    <a:lnTo>
                      <a:pt x="0" y="19332"/>
                    </a:lnTo>
                    <a:cubicBezTo>
                      <a:pt x="32" y="19419"/>
                      <a:pt x="67" y="19507"/>
                      <a:pt x="110" y="19590"/>
                    </a:cubicBezTo>
                    <a:lnTo>
                      <a:pt x="346" y="20176"/>
                    </a:lnTo>
                    <a:cubicBezTo>
                      <a:pt x="558" y="20691"/>
                      <a:pt x="871" y="21448"/>
                      <a:pt x="1314" y="22411"/>
                    </a:cubicBezTo>
                    <a:cubicBezTo>
                      <a:pt x="1758" y="23376"/>
                      <a:pt x="2321" y="24548"/>
                      <a:pt x="3076" y="25862"/>
                    </a:cubicBezTo>
                    <a:cubicBezTo>
                      <a:pt x="3915" y="27365"/>
                      <a:pt x="4944" y="28755"/>
                      <a:pt x="6138" y="29996"/>
                    </a:cubicBezTo>
                    <a:cubicBezTo>
                      <a:pt x="6837" y="30719"/>
                      <a:pt x="7632" y="31342"/>
                      <a:pt x="8500" y="31848"/>
                    </a:cubicBezTo>
                    <a:cubicBezTo>
                      <a:pt x="8729" y="31986"/>
                      <a:pt x="8966" y="32109"/>
                      <a:pt x="9209" y="32217"/>
                    </a:cubicBezTo>
                    <a:cubicBezTo>
                      <a:pt x="9453" y="32342"/>
                      <a:pt x="9706" y="32445"/>
                      <a:pt x="9966" y="32529"/>
                    </a:cubicBezTo>
                    <a:cubicBezTo>
                      <a:pt x="10493" y="32711"/>
                      <a:pt x="11038" y="32843"/>
                      <a:pt x="11591" y="32920"/>
                    </a:cubicBezTo>
                    <a:cubicBezTo>
                      <a:pt x="12245" y="33012"/>
                      <a:pt x="12915" y="33053"/>
                      <a:pt x="13597" y="33053"/>
                    </a:cubicBezTo>
                    <a:cubicBezTo>
                      <a:pt x="15273" y="33053"/>
                      <a:pt x="17022" y="32805"/>
                      <a:pt x="18802" y="32448"/>
                    </a:cubicBezTo>
                    <a:cubicBezTo>
                      <a:pt x="21305" y="31947"/>
                      <a:pt x="23899" y="31257"/>
                      <a:pt x="26601" y="30559"/>
                    </a:cubicBezTo>
                    <a:cubicBezTo>
                      <a:pt x="29406" y="29841"/>
                      <a:pt x="32170" y="28973"/>
                      <a:pt x="34881" y="27960"/>
                    </a:cubicBezTo>
                    <a:lnTo>
                      <a:pt x="34984" y="27916"/>
                    </a:lnTo>
                    <a:lnTo>
                      <a:pt x="34951" y="27808"/>
                    </a:lnTo>
                    <a:lnTo>
                      <a:pt x="33780" y="23815"/>
                    </a:lnTo>
                    <a:cubicBezTo>
                      <a:pt x="33295" y="22212"/>
                      <a:pt x="32821" y="20622"/>
                      <a:pt x="32363" y="19048"/>
                    </a:cubicBezTo>
                    <a:lnTo>
                      <a:pt x="32329" y="18943"/>
                    </a:lnTo>
                    <a:lnTo>
                      <a:pt x="32215" y="18943"/>
                    </a:lnTo>
                    <a:cubicBezTo>
                      <a:pt x="28908" y="19510"/>
                      <a:pt x="25780" y="20309"/>
                      <a:pt x="22765" y="20928"/>
                    </a:cubicBezTo>
                    <a:cubicBezTo>
                      <a:pt x="19990" y="21556"/>
                      <a:pt x="17152" y="21874"/>
                      <a:pt x="14306" y="21874"/>
                    </a:cubicBezTo>
                    <a:cubicBezTo>
                      <a:pt x="14266" y="21874"/>
                      <a:pt x="14226" y="21874"/>
                      <a:pt x="14186" y="21873"/>
                    </a:cubicBezTo>
                    <a:lnTo>
                      <a:pt x="14186" y="21873"/>
                    </a:lnTo>
                    <a:cubicBezTo>
                      <a:pt x="12937" y="18654"/>
                      <a:pt x="11953" y="15664"/>
                      <a:pt x="11085" y="12966"/>
                    </a:cubicBezTo>
                    <a:cubicBezTo>
                      <a:pt x="10211" y="10249"/>
                      <a:pt x="9426" y="7921"/>
                      <a:pt x="8794" y="5997"/>
                    </a:cubicBezTo>
                    <a:cubicBezTo>
                      <a:pt x="8159" y="4074"/>
                      <a:pt x="7603" y="2566"/>
                      <a:pt x="7215" y="1550"/>
                    </a:cubicBezTo>
                    <a:cubicBezTo>
                      <a:pt x="7006" y="1040"/>
                      <a:pt x="6847" y="653"/>
                      <a:pt x="6742" y="393"/>
                    </a:cubicBezTo>
                    <a:lnTo>
                      <a:pt x="6619" y="95"/>
                    </a:lnTo>
                    <a:cubicBezTo>
                      <a:pt x="6601" y="70"/>
                      <a:pt x="6590" y="50"/>
                      <a:pt x="6583" y="3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3940;p98">
                <a:extLst>
                  <a:ext uri="{FF2B5EF4-FFF2-40B4-BE49-F238E27FC236}">
                    <a16:creationId xmlns:a16="http://schemas.microsoft.com/office/drawing/2014/main" id="{099E00B7-57D5-9646-930C-4F4D2D991F71}"/>
                  </a:ext>
                </a:extLst>
              </p:cNvPr>
              <p:cNvSpPr/>
              <p:nvPr/>
            </p:nvSpPr>
            <p:spPr>
              <a:xfrm>
                <a:off x="1583907" y="3451775"/>
                <a:ext cx="55366" cy="57639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3398" extrusionOk="0">
                    <a:moveTo>
                      <a:pt x="1836" y="0"/>
                    </a:moveTo>
                    <a:cubicBezTo>
                      <a:pt x="1825" y="0"/>
                      <a:pt x="1813" y="0"/>
                      <a:pt x="1802" y="1"/>
                    </a:cubicBezTo>
                    <a:cubicBezTo>
                      <a:pt x="1792" y="1"/>
                      <a:pt x="1783" y="1"/>
                      <a:pt x="1773" y="1"/>
                    </a:cubicBezTo>
                    <a:cubicBezTo>
                      <a:pt x="1425" y="1"/>
                      <a:pt x="1085" y="101"/>
                      <a:pt x="795" y="293"/>
                    </a:cubicBezTo>
                    <a:cubicBezTo>
                      <a:pt x="329" y="584"/>
                      <a:pt x="38" y="1090"/>
                      <a:pt x="21" y="1639"/>
                    </a:cubicBezTo>
                    <a:cubicBezTo>
                      <a:pt x="0" y="2317"/>
                      <a:pt x="366" y="2949"/>
                      <a:pt x="966" y="3266"/>
                    </a:cubicBezTo>
                    <a:cubicBezTo>
                      <a:pt x="1178" y="3354"/>
                      <a:pt x="1401" y="3397"/>
                      <a:pt x="1622" y="3397"/>
                    </a:cubicBezTo>
                    <a:cubicBezTo>
                      <a:pt x="2061" y="3397"/>
                      <a:pt x="2493" y="3227"/>
                      <a:pt x="2818" y="2906"/>
                    </a:cubicBezTo>
                    <a:cubicBezTo>
                      <a:pt x="3030" y="2700"/>
                      <a:pt x="3172" y="2436"/>
                      <a:pt x="3224" y="2145"/>
                    </a:cubicBezTo>
                    <a:cubicBezTo>
                      <a:pt x="3264" y="1895"/>
                      <a:pt x="3242" y="1639"/>
                      <a:pt x="3163" y="1399"/>
                    </a:cubicBezTo>
                    <a:cubicBezTo>
                      <a:pt x="3055" y="1054"/>
                      <a:pt x="2824" y="761"/>
                      <a:pt x="2517" y="572"/>
                    </a:cubicBezTo>
                    <a:cubicBezTo>
                      <a:pt x="2409" y="498"/>
                      <a:pt x="2283" y="455"/>
                      <a:pt x="2153" y="449"/>
                    </a:cubicBezTo>
                    <a:lnTo>
                      <a:pt x="2153" y="449"/>
                    </a:lnTo>
                    <a:cubicBezTo>
                      <a:pt x="2147" y="473"/>
                      <a:pt x="2276" y="511"/>
                      <a:pt x="2486" y="653"/>
                    </a:cubicBezTo>
                    <a:cubicBezTo>
                      <a:pt x="2746" y="854"/>
                      <a:pt x="2932" y="1135"/>
                      <a:pt x="3017" y="1452"/>
                    </a:cubicBezTo>
                    <a:cubicBezTo>
                      <a:pt x="3160" y="1911"/>
                      <a:pt x="3033" y="2412"/>
                      <a:pt x="2686" y="2747"/>
                    </a:cubicBezTo>
                    <a:cubicBezTo>
                      <a:pt x="2402" y="3011"/>
                      <a:pt x="2034" y="3150"/>
                      <a:pt x="1660" y="3150"/>
                    </a:cubicBezTo>
                    <a:cubicBezTo>
                      <a:pt x="1469" y="3150"/>
                      <a:pt x="1277" y="3114"/>
                      <a:pt x="1093" y="3039"/>
                    </a:cubicBezTo>
                    <a:cubicBezTo>
                      <a:pt x="564" y="2766"/>
                      <a:pt x="237" y="2216"/>
                      <a:pt x="247" y="1622"/>
                    </a:cubicBezTo>
                    <a:cubicBezTo>
                      <a:pt x="253" y="1139"/>
                      <a:pt x="496" y="691"/>
                      <a:pt x="895" y="420"/>
                    </a:cubicBezTo>
                    <a:cubicBezTo>
                      <a:pt x="1162" y="226"/>
                      <a:pt x="1478" y="107"/>
                      <a:pt x="1807" y="81"/>
                    </a:cubicBezTo>
                    <a:lnTo>
                      <a:pt x="2175" y="81"/>
                    </a:lnTo>
                    <a:cubicBezTo>
                      <a:pt x="2070" y="28"/>
                      <a:pt x="1953" y="0"/>
                      <a:pt x="1836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3941;p98">
                <a:extLst>
                  <a:ext uri="{FF2B5EF4-FFF2-40B4-BE49-F238E27FC236}">
                    <a16:creationId xmlns:a16="http://schemas.microsoft.com/office/drawing/2014/main" id="{510512EA-5341-5275-9A2A-896BAD8FF707}"/>
                  </a:ext>
                </a:extLst>
              </p:cNvPr>
              <p:cNvSpPr/>
              <p:nvPr/>
            </p:nvSpPr>
            <p:spPr>
              <a:xfrm>
                <a:off x="2092002" y="3714812"/>
                <a:ext cx="55688" cy="57656"/>
              </a:xfrm>
              <a:custGeom>
                <a:avLst/>
                <a:gdLst/>
                <a:ahLst/>
                <a:cxnLst/>
                <a:rect l="l" t="t" r="r" b="b"/>
                <a:pathLst>
                  <a:path w="3283" h="3399" extrusionOk="0">
                    <a:moveTo>
                      <a:pt x="1829" y="1"/>
                    </a:moveTo>
                    <a:cubicBezTo>
                      <a:pt x="1820" y="1"/>
                      <a:pt x="1811" y="1"/>
                      <a:pt x="1802" y="1"/>
                    </a:cubicBezTo>
                    <a:cubicBezTo>
                      <a:pt x="1793" y="1"/>
                      <a:pt x="1783" y="1"/>
                      <a:pt x="1773" y="1"/>
                    </a:cubicBezTo>
                    <a:cubicBezTo>
                      <a:pt x="1425" y="1"/>
                      <a:pt x="1085" y="103"/>
                      <a:pt x="795" y="294"/>
                    </a:cubicBezTo>
                    <a:cubicBezTo>
                      <a:pt x="328" y="584"/>
                      <a:pt x="35" y="1090"/>
                      <a:pt x="21" y="1641"/>
                    </a:cubicBezTo>
                    <a:cubicBezTo>
                      <a:pt x="0" y="2325"/>
                      <a:pt x="377" y="2959"/>
                      <a:pt x="988" y="3266"/>
                    </a:cubicBezTo>
                    <a:cubicBezTo>
                      <a:pt x="1201" y="3355"/>
                      <a:pt x="1424" y="3399"/>
                      <a:pt x="1645" y="3399"/>
                    </a:cubicBezTo>
                    <a:cubicBezTo>
                      <a:pt x="2084" y="3399"/>
                      <a:pt x="2516" y="3229"/>
                      <a:pt x="2841" y="2908"/>
                    </a:cubicBezTo>
                    <a:cubicBezTo>
                      <a:pt x="3050" y="2702"/>
                      <a:pt x="3191" y="2436"/>
                      <a:pt x="3243" y="2147"/>
                    </a:cubicBezTo>
                    <a:cubicBezTo>
                      <a:pt x="3283" y="1897"/>
                      <a:pt x="3262" y="1640"/>
                      <a:pt x="3182" y="1400"/>
                    </a:cubicBezTo>
                    <a:cubicBezTo>
                      <a:pt x="3074" y="1057"/>
                      <a:pt x="2846" y="763"/>
                      <a:pt x="2539" y="573"/>
                    </a:cubicBezTo>
                    <a:cubicBezTo>
                      <a:pt x="2432" y="498"/>
                      <a:pt x="2305" y="456"/>
                      <a:pt x="2175" y="450"/>
                    </a:cubicBezTo>
                    <a:lnTo>
                      <a:pt x="2175" y="450"/>
                    </a:lnTo>
                    <a:cubicBezTo>
                      <a:pt x="2171" y="475"/>
                      <a:pt x="2298" y="511"/>
                      <a:pt x="2472" y="646"/>
                    </a:cubicBezTo>
                    <a:cubicBezTo>
                      <a:pt x="2738" y="846"/>
                      <a:pt x="2929" y="1131"/>
                      <a:pt x="3015" y="1453"/>
                    </a:cubicBezTo>
                    <a:cubicBezTo>
                      <a:pt x="3159" y="1913"/>
                      <a:pt x="3028" y="2416"/>
                      <a:pt x="2679" y="2747"/>
                    </a:cubicBezTo>
                    <a:cubicBezTo>
                      <a:pt x="2397" y="3012"/>
                      <a:pt x="2029" y="3152"/>
                      <a:pt x="1656" y="3152"/>
                    </a:cubicBezTo>
                    <a:cubicBezTo>
                      <a:pt x="1464" y="3152"/>
                      <a:pt x="1271" y="3115"/>
                      <a:pt x="1088" y="3040"/>
                    </a:cubicBezTo>
                    <a:cubicBezTo>
                      <a:pt x="559" y="2766"/>
                      <a:pt x="233" y="2217"/>
                      <a:pt x="247" y="1622"/>
                    </a:cubicBezTo>
                    <a:cubicBezTo>
                      <a:pt x="253" y="1141"/>
                      <a:pt x="493" y="694"/>
                      <a:pt x="890" y="422"/>
                    </a:cubicBezTo>
                    <a:cubicBezTo>
                      <a:pt x="1156" y="228"/>
                      <a:pt x="1472" y="109"/>
                      <a:pt x="1802" y="82"/>
                    </a:cubicBezTo>
                    <a:cubicBezTo>
                      <a:pt x="1959" y="82"/>
                      <a:pt x="2072" y="92"/>
                      <a:pt x="2131" y="92"/>
                    </a:cubicBezTo>
                    <a:cubicBezTo>
                      <a:pt x="2160" y="92"/>
                      <a:pt x="2175" y="90"/>
                      <a:pt x="2175" y="82"/>
                    </a:cubicBezTo>
                    <a:cubicBezTo>
                      <a:pt x="2067" y="29"/>
                      <a:pt x="1948" y="1"/>
                      <a:pt x="1829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3942;p98">
                <a:extLst>
                  <a:ext uri="{FF2B5EF4-FFF2-40B4-BE49-F238E27FC236}">
                    <a16:creationId xmlns:a16="http://schemas.microsoft.com/office/drawing/2014/main" id="{08057A51-D3E0-FF7A-E005-6FAD9E1D39D7}"/>
                  </a:ext>
                </a:extLst>
              </p:cNvPr>
              <p:cNvSpPr/>
              <p:nvPr/>
            </p:nvSpPr>
            <p:spPr>
              <a:xfrm>
                <a:off x="1910809" y="3696221"/>
                <a:ext cx="55671" cy="57622"/>
              </a:xfrm>
              <a:custGeom>
                <a:avLst/>
                <a:gdLst/>
                <a:ahLst/>
                <a:cxnLst/>
                <a:rect l="l" t="t" r="r" b="b"/>
                <a:pathLst>
                  <a:path w="3282" h="3397" extrusionOk="0">
                    <a:moveTo>
                      <a:pt x="1771" y="1"/>
                    </a:moveTo>
                    <a:cubicBezTo>
                      <a:pt x="1424" y="1"/>
                      <a:pt x="1084" y="103"/>
                      <a:pt x="794" y="294"/>
                    </a:cubicBezTo>
                    <a:cubicBezTo>
                      <a:pt x="328" y="583"/>
                      <a:pt x="37" y="1087"/>
                      <a:pt x="18" y="1635"/>
                    </a:cubicBezTo>
                    <a:cubicBezTo>
                      <a:pt x="1" y="2319"/>
                      <a:pt x="378" y="2952"/>
                      <a:pt x="987" y="3262"/>
                    </a:cubicBezTo>
                    <a:cubicBezTo>
                      <a:pt x="1200" y="3353"/>
                      <a:pt x="1425" y="3397"/>
                      <a:pt x="1648" y="3397"/>
                    </a:cubicBezTo>
                    <a:cubicBezTo>
                      <a:pt x="2085" y="3397"/>
                      <a:pt x="2515" y="3227"/>
                      <a:pt x="2839" y="2907"/>
                    </a:cubicBezTo>
                    <a:cubicBezTo>
                      <a:pt x="3049" y="2701"/>
                      <a:pt x="3189" y="2433"/>
                      <a:pt x="3241" y="2142"/>
                    </a:cubicBezTo>
                    <a:cubicBezTo>
                      <a:pt x="3281" y="1894"/>
                      <a:pt x="3261" y="1640"/>
                      <a:pt x="3185" y="1400"/>
                    </a:cubicBezTo>
                    <a:cubicBezTo>
                      <a:pt x="3075" y="1055"/>
                      <a:pt x="2846" y="761"/>
                      <a:pt x="2538" y="573"/>
                    </a:cubicBezTo>
                    <a:cubicBezTo>
                      <a:pt x="2431" y="495"/>
                      <a:pt x="2304" y="453"/>
                      <a:pt x="2174" y="450"/>
                    </a:cubicBezTo>
                    <a:lnTo>
                      <a:pt x="2174" y="450"/>
                    </a:lnTo>
                    <a:cubicBezTo>
                      <a:pt x="2168" y="470"/>
                      <a:pt x="2288" y="511"/>
                      <a:pt x="2485" y="659"/>
                    </a:cubicBezTo>
                    <a:cubicBezTo>
                      <a:pt x="2744" y="859"/>
                      <a:pt x="2931" y="1140"/>
                      <a:pt x="3014" y="1457"/>
                    </a:cubicBezTo>
                    <a:cubicBezTo>
                      <a:pt x="3159" y="1916"/>
                      <a:pt x="3030" y="2416"/>
                      <a:pt x="2684" y="2747"/>
                    </a:cubicBezTo>
                    <a:cubicBezTo>
                      <a:pt x="2401" y="3015"/>
                      <a:pt x="2031" y="3157"/>
                      <a:pt x="1656" y="3157"/>
                    </a:cubicBezTo>
                    <a:cubicBezTo>
                      <a:pt x="1465" y="3157"/>
                      <a:pt x="1274" y="3120"/>
                      <a:pt x="1091" y="3045"/>
                    </a:cubicBezTo>
                    <a:cubicBezTo>
                      <a:pt x="563" y="2772"/>
                      <a:pt x="234" y="2223"/>
                      <a:pt x="246" y="1628"/>
                    </a:cubicBezTo>
                    <a:cubicBezTo>
                      <a:pt x="253" y="1144"/>
                      <a:pt x="494" y="695"/>
                      <a:pt x="893" y="422"/>
                    </a:cubicBezTo>
                    <a:cubicBezTo>
                      <a:pt x="1159" y="229"/>
                      <a:pt x="1472" y="111"/>
                      <a:pt x="1800" y="82"/>
                    </a:cubicBezTo>
                    <a:cubicBezTo>
                      <a:pt x="1957" y="82"/>
                      <a:pt x="2068" y="88"/>
                      <a:pt x="2127" y="88"/>
                    </a:cubicBezTo>
                    <a:cubicBezTo>
                      <a:pt x="2156" y="88"/>
                      <a:pt x="2172" y="86"/>
                      <a:pt x="2174" y="82"/>
                    </a:cubicBezTo>
                    <a:cubicBezTo>
                      <a:pt x="2178" y="67"/>
                      <a:pt x="2051" y="1"/>
                      <a:pt x="1800" y="1"/>
                    </a:cubicBezTo>
                    <a:cubicBezTo>
                      <a:pt x="1790" y="1"/>
                      <a:pt x="1780" y="1"/>
                      <a:pt x="1771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3943;p98">
                <a:extLst>
                  <a:ext uri="{FF2B5EF4-FFF2-40B4-BE49-F238E27FC236}">
                    <a16:creationId xmlns:a16="http://schemas.microsoft.com/office/drawing/2014/main" id="{001A15A2-0326-9CDF-803A-C0E393916A7B}"/>
                  </a:ext>
                </a:extLst>
              </p:cNvPr>
              <p:cNvSpPr/>
              <p:nvPr/>
            </p:nvSpPr>
            <p:spPr>
              <a:xfrm>
                <a:off x="1744610" y="3755878"/>
                <a:ext cx="55484" cy="57588"/>
              </a:xfrm>
              <a:custGeom>
                <a:avLst/>
                <a:gdLst/>
                <a:ahLst/>
                <a:cxnLst/>
                <a:rect l="l" t="t" r="r" b="b"/>
                <a:pathLst>
                  <a:path w="3271" h="3395" extrusionOk="0">
                    <a:moveTo>
                      <a:pt x="1773" y="0"/>
                    </a:moveTo>
                    <a:cubicBezTo>
                      <a:pt x="1426" y="0"/>
                      <a:pt x="1086" y="101"/>
                      <a:pt x="796" y="293"/>
                    </a:cubicBezTo>
                    <a:cubicBezTo>
                      <a:pt x="331" y="582"/>
                      <a:pt x="42" y="1086"/>
                      <a:pt x="26" y="1634"/>
                    </a:cubicBezTo>
                    <a:cubicBezTo>
                      <a:pt x="1" y="2313"/>
                      <a:pt x="369" y="2945"/>
                      <a:pt x="971" y="3260"/>
                    </a:cubicBezTo>
                    <a:cubicBezTo>
                      <a:pt x="1185" y="3351"/>
                      <a:pt x="1410" y="3395"/>
                      <a:pt x="1634" y="3395"/>
                    </a:cubicBezTo>
                    <a:cubicBezTo>
                      <a:pt x="2071" y="3395"/>
                      <a:pt x="2500" y="3226"/>
                      <a:pt x="2823" y="2906"/>
                    </a:cubicBezTo>
                    <a:cubicBezTo>
                      <a:pt x="3035" y="2700"/>
                      <a:pt x="3178" y="2431"/>
                      <a:pt x="3229" y="2140"/>
                    </a:cubicBezTo>
                    <a:cubicBezTo>
                      <a:pt x="3270" y="1892"/>
                      <a:pt x="3250" y="1637"/>
                      <a:pt x="3168" y="1399"/>
                    </a:cubicBezTo>
                    <a:cubicBezTo>
                      <a:pt x="3060" y="1056"/>
                      <a:pt x="2832" y="762"/>
                      <a:pt x="2526" y="572"/>
                    </a:cubicBezTo>
                    <a:cubicBezTo>
                      <a:pt x="2420" y="494"/>
                      <a:pt x="2292" y="452"/>
                      <a:pt x="2162" y="449"/>
                    </a:cubicBezTo>
                    <a:lnTo>
                      <a:pt x="2162" y="449"/>
                    </a:lnTo>
                    <a:cubicBezTo>
                      <a:pt x="2129" y="468"/>
                      <a:pt x="2262" y="511"/>
                      <a:pt x="2487" y="658"/>
                    </a:cubicBezTo>
                    <a:cubicBezTo>
                      <a:pt x="2747" y="860"/>
                      <a:pt x="2934" y="1139"/>
                      <a:pt x="3022" y="1456"/>
                    </a:cubicBezTo>
                    <a:cubicBezTo>
                      <a:pt x="3161" y="1915"/>
                      <a:pt x="3031" y="2413"/>
                      <a:pt x="2686" y="2747"/>
                    </a:cubicBezTo>
                    <a:cubicBezTo>
                      <a:pt x="2403" y="3014"/>
                      <a:pt x="2034" y="3155"/>
                      <a:pt x="1659" y="3155"/>
                    </a:cubicBezTo>
                    <a:cubicBezTo>
                      <a:pt x="1468" y="3155"/>
                      <a:pt x="1276" y="3119"/>
                      <a:pt x="1093" y="3043"/>
                    </a:cubicBezTo>
                    <a:cubicBezTo>
                      <a:pt x="564" y="2771"/>
                      <a:pt x="238" y="2220"/>
                      <a:pt x="252" y="1626"/>
                    </a:cubicBezTo>
                    <a:cubicBezTo>
                      <a:pt x="258" y="1143"/>
                      <a:pt x="498" y="695"/>
                      <a:pt x="895" y="420"/>
                    </a:cubicBezTo>
                    <a:cubicBezTo>
                      <a:pt x="1163" y="227"/>
                      <a:pt x="1478" y="110"/>
                      <a:pt x="1807" y="81"/>
                    </a:cubicBezTo>
                    <a:cubicBezTo>
                      <a:pt x="1962" y="81"/>
                      <a:pt x="2072" y="87"/>
                      <a:pt x="2130" y="87"/>
                    </a:cubicBezTo>
                    <a:cubicBezTo>
                      <a:pt x="2159" y="87"/>
                      <a:pt x="2174" y="85"/>
                      <a:pt x="2176" y="81"/>
                    </a:cubicBezTo>
                    <a:cubicBezTo>
                      <a:pt x="2181" y="66"/>
                      <a:pt x="2053" y="1"/>
                      <a:pt x="1803" y="1"/>
                    </a:cubicBezTo>
                    <a:cubicBezTo>
                      <a:pt x="1793" y="0"/>
                      <a:pt x="1783" y="0"/>
                      <a:pt x="1773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3944;p98">
                <a:extLst>
                  <a:ext uri="{FF2B5EF4-FFF2-40B4-BE49-F238E27FC236}">
                    <a16:creationId xmlns:a16="http://schemas.microsoft.com/office/drawing/2014/main" id="{EF4299A1-3DD4-6953-43BE-8429FF99EFE3}"/>
                  </a:ext>
                </a:extLst>
              </p:cNvPr>
              <p:cNvSpPr/>
              <p:nvPr/>
            </p:nvSpPr>
            <p:spPr>
              <a:xfrm>
                <a:off x="1718216" y="3575533"/>
                <a:ext cx="55722" cy="57605"/>
              </a:xfrm>
              <a:custGeom>
                <a:avLst/>
                <a:gdLst/>
                <a:ahLst/>
                <a:cxnLst/>
                <a:rect l="l" t="t" r="r" b="b"/>
                <a:pathLst>
                  <a:path w="3285" h="3396" extrusionOk="0">
                    <a:moveTo>
                      <a:pt x="1771" y="0"/>
                    </a:moveTo>
                    <a:cubicBezTo>
                      <a:pt x="1424" y="0"/>
                      <a:pt x="1084" y="102"/>
                      <a:pt x="794" y="293"/>
                    </a:cubicBezTo>
                    <a:cubicBezTo>
                      <a:pt x="328" y="582"/>
                      <a:pt x="37" y="1086"/>
                      <a:pt x="18" y="1634"/>
                    </a:cubicBezTo>
                    <a:cubicBezTo>
                      <a:pt x="0" y="2318"/>
                      <a:pt x="378" y="2951"/>
                      <a:pt x="987" y="3261"/>
                    </a:cubicBezTo>
                    <a:cubicBezTo>
                      <a:pt x="1200" y="3352"/>
                      <a:pt x="1425" y="3396"/>
                      <a:pt x="1648" y="3396"/>
                    </a:cubicBezTo>
                    <a:cubicBezTo>
                      <a:pt x="2085" y="3396"/>
                      <a:pt x="2515" y="3226"/>
                      <a:pt x="2839" y="2906"/>
                    </a:cubicBezTo>
                    <a:cubicBezTo>
                      <a:pt x="3051" y="2700"/>
                      <a:pt x="3194" y="2432"/>
                      <a:pt x="3245" y="2140"/>
                    </a:cubicBezTo>
                    <a:cubicBezTo>
                      <a:pt x="3284" y="1892"/>
                      <a:pt x="3262" y="1637"/>
                      <a:pt x="3184" y="1399"/>
                    </a:cubicBezTo>
                    <a:cubicBezTo>
                      <a:pt x="3075" y="1054"/>
                      <a:pt x="2844" y="760"/>
                      <a:pt x="2536" y="572"/>
                    </a:cubicBezTo>
                    <a:cubicBezTo>
                      <a:pt x="2431" y="494"/>
                      <a:pt x="2304" y="452"/>
                      <a:pt x="2172" y="449"/>
                    </a:cubicBezTo>
                    <a:lnTo>
                      <a:pt x="2172" y="449"/>
                    </a:lnTo>
                    <a:cubicBezTo>
                      <a:pt x="2169" y="468"/>
                      <a:pt x="2301" y="510"/>
                      <a:pt x="2485" y="658"/>
                    </a:cubicBezTo>
                    <a:cubicBezTo>
                      <a:pt x="2744" y="858"/>
                      <a:pt x="2931" y="1139"/>
                      <a:pt x="3014" y="1456"/>
                    </a:cubicBezTo>
                    <a:cubicBezTo>
                      <a:pt x="3159" y="1915"/>
                      <a:pt x="3030" y="2415"/>
                      <a:pt x="2684" y="2746"/>
                    </a:cubicBezTo>
                    <a:cubicBezTo>
                      <a:pt x="2400" y="3014"/>
                      <a:pt x="2031" y="3156"/>
                      <a:pt x="1656" y="3156"/>
                    </a:cubicBezTo>
                    <a:cubicBezTo>
                      <a:pt x="1465" y="3156"/>
                      <a:pt x="1274" y="3119"/>
                      <a:pt x="1091" y="3045"/>
                    </a:cubicBezTo>
                    <a:cubicBezTo>
                      <a:pt x="563" y="2771"/>
                      <a:pt x="234" y="2222"/>
                      <a:pt x="246" y="1627"/>
                    </a:cubicBezTo>
                    <a:cubicBezTo>
                      <a:pt x="253" y="1143"/>
                      <a:pt x="494" y="695"/>
                      <a:pt x="893" y="421"/>
                    </a:cubicBezTo>
                    <a:cubicBezTo>
                      <a:pt x="1161" y="228"/>
                      <a:pt x="1475" y="110"/>
                      <a:pt x="1805" y="81"/>
                    </a:cubicBezTo>
                    <a:cubicBezTo>
                      <a:pt x="1959" y="81"/>
                      <a:pt x="2070" y="87"/>
                      <a:pt x="2128" y="87"/>
                    </a:cubicBezTo>
                    <a:cubicBezTo>
                      <a:pt x="2156" y="87"/>
                      <a:pt x="2172" y="86"/>
                      <a:pt x="2174" y="81"/>
                    </a:cubicBezTo>
                    <a:cubicBezTo>
                      <a:pt x="2178" y="66"/>
                      <a:pt x="2051" y="0"/>
                      <a:pt x="1800" y="0"/>
                    </a:cubicBezTo>
                    <a:cubicBezTo>
                      <a:pt x="1790" y="0"/>
                      <a:pt x="1780" y="0"/>
                      <a:pt x="1771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3945;p98">
                <a:extLst>
                  <a:ext uri="{FF2B5EF4-FFF2-40B4-BE49-F238E27FC236}">
                    <a16:creationId xmlns:a16="http://schemas.microsoft.com/office/drawing/2014/main" id="{EEE37EA5-172C-9B6F-8AC5-5EBCAB78F879}"/>
                  </a:ext>
                </a:extLst>
              </p:cNvPr>
              <p:cNvSpPr/>
              <p:nvPr/>
            </p:nvSpPr>
            <p:spPr>
              <a:xfrm>
                <a:off x="1638221" y="3305660"/>
                <a:ext cx="55739" cy="57622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3397" extrusionOk="0">
                    <a:moveTo>
                      <a:pt x="1776" y="1"/>
                    </a:moveTo>
                    <a:cubicBezTo>
                      <a:pt x="1428" y="1"/>
                      <a:pt x="1088" y="103"/>
                      <a:pt x="798" y="293"/>
                    </a:cubicBezTo>
                    <a:cubicBezTo>
                      <a:pt x="332" y="584"/>
                      <a:pt x="41" y="1087"/>
                      <a:pt x="24" y="1635"/>
                    </a:cubicBezTo>
                    <a:cubicBezTo>
                      <a:pt x="0" y="2320"/>
                      <a:pt x="379" y="2955"/>
                      <a:pt x="991" y="3261"/>
                    </a:cubicBezTo>
                    <a:cubicBezTo>
                      <a:pt x="1205" y="3352"/>
                      <a:pt x="1430" y="3396"/>
                      <a:pt x="1653" y="3396"/>
                    </a:cubicBezTo>
                    <a:cubicBezTo>
                      <a:pt x="2091" y="3396"/>
                      <a:pt x="2521" y="3227"/>
                      <a:pt x="2844" y="2906"/>
                    </a:cubicBezTo>
                    <a:cubicBezTo>
                      <a:pt x="3055" y="2700"/>
                      <a:pt x="3195" y="2431"/>
                      <a:pt x="3246" y="2142"/>
                    </a:cubicBezTo>
                    <a:cubicBezTo>
                      <a:pt x="3286" y="1892"/>
                      <a:pt x="3265" y="1638"/>
                      <a:pt x="3185" y="1400"/>
                    </a:cubicBezTo>
                    <a:cubicBezTo>
                      <a:pt x="3077" y="1055"/>
                      <a:pt x="2849" y="761"/>
                      <a:pt x="2542" y="572"/>
                    </a:cubicBezTo>
                    <a:cubicBezTo>
                      <a:pt x="2437" y="495"/>
                      <a:pt x="2309" y="453"/>
                      <a:pt x="2178" y="450"/>
                    </a:cubicBezTo>
                    <a:lnTo>
                      <a:pt x="2178" y="450"/>
                    </a:lnTo>
                    <a:cubicBezTo>
                      <a:pt x="2174" y="473"/>
                      <a:pt x="2292" y="511"/>
                      <a:pt x="2488" y="659"/>
                    </a:cubicBezTo>
                    <a:cubicBezTo>
                      <a:pt x="2748" y="859"/>
                      <a:pt x="2933" y="1139"/>
                      <a:pt x="3018" y="1458"/>
                    </a:cubicBezTo>
                    <a:cubicBezTo>
                      <a:pt x="3163" y="1915"/>
                      <a:pt x="3031" y="2417"/>
                      <a:pt x="2682" y="2747"/>
                    </a:cubicBezTo>
                    <a:cubicBezTo>
                      <a:pt x="2400" y="3015"/>
                      <a:pt x="2031" y="3157"/>
                      <a:pt x="1656" y="3157"/>
                    </a:cubicBezTo>
                    <a:cubicBezTo>
                      <a:pt x="1465" y="3157"/>
                      <a:pt x="1273" y="3121"/>
                      <a:pt x="1091" y="3045"/>
                    </a:cubicBezTo>
                    <a:cubicBezTo>
                      <a:pt x="564" y="2769"/>
                      <a:pt x="240" y="2221"/>
                      <a:pt x="250" y="1628"/>
                    </a:cubicBezTo>
                    <a:cubicBezTo>
                      <a:pt x="258" y="1145"/>
                      <a:pt x="497" y="697"/>
                      <a:pt x="893" y="422"/>
                    </a:cubicBezTo>
                    <a:cubicBezTo>
                      <a:pt x="1161" y="229"/>
                      <a:pt x="1476" y="112"/>
                      <a:pt x="1805" y="81"/>
                    </a:cubicBezTo>
                    <a:cubicBezTo>
                      <a:pt x="1962" y="81"/>
                      <a:pt x="2074" y="88"/>
                      <a:pt x="2132" y="88"/>
                    </a:cubicBezTo>
                    <a:cubicBezTo>
                      <a:pt x="2161" y="88"/>
                      <a:pt x="2176" y="86"/>
                      <a:pt x="2178" y="81"/>
                    </a:cubicBezTo>
                    <a:cubicBezTo>
                      <a:pt x="2182" y="67"/>
                      <a:pt x="2051" y="1"/>
                      <a:pt x="1805" y="1"/>
                    </a:cubicBezTo>
                    <a:cubicBezTo>
                      <a:pt x="1796" y="1"/>
                      <a:pt x="1786" y="1"/>
                      <a:pt x="1776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56" name="Google Shape;3695;p98">
            <a:extLst>
              <a:ext uri="{FF2B5EF4-FFF2-40B4-BE49-F238E27FC236}">
                <a16:creationId xmlns:a16="http://schemas.microsoft.com/office/drawing/2014/main" id="{EEB51008-E190-236F-320F-2143B1B9CCEE}"/>
              </a:ext>
            </a:extLst>
          </p:cNvPr>
          <p:cNvSpPr txBox="1">
            <a:spLocks/>
          </p:cNvSpPr>
          <p:nvPr/>
        </p:nvSpPr>
        <p:spPr>
          <a:xfrm>
            <a:off x="5981034" y="1777613"/>
            <a:ext cx="5826206" cy="2527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matic SC"/>
              <a:buNone/>
              <a:defRPr sz="25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matic SC"/>
              <a:buNone/>
              <a:defRPr sz="23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matic SC"/>
              <a:buNone/>
              <a:defRPr sz="23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matic SC"/>
              <a:buNone/>
              <a:defRPr sz="23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matic SC"/>
              <a:buNone/>
              <a:defRPr sz="23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matic SC"/>
              <a:buNone/>
              <a:defRPr sz="23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matic SC"/>
              <a:buNone/>
              <a:defRPr sz="23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matic SC"/>
              <a:buNone/>
              <a:defRPr sz="23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matic SC"/>
              <a:buNone/>
              <a:defRPr sz="23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>
              <a:lnSpc>
                <a:spcPct val="135000"/>
              </a:lnSpc>
              <a:buClr>
                <a:srgbClr val="000000"/>
              </a:buClr>
            </a:pPr>
            <a:r>
              <a:rPr lang="ru-RU" sz="2200" kern="0" dirty="0">
                <a:solidFill>
                  <a:srgbClr val="00000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В компаниях всё чаще устанавливают шкафы с профессиональной литературой.</a:t>
            </a:r>
          </a:p>
          <a:p>
            <a:pPr>
              <a:lnSpc>
                <a:spcPct val="135000"/>
              </a:lnSpc>
              <a:buClr>
                <a:srgbClr val="000000"/>
              </a:buClr>
            </a:pPr>
            <a:endParaRPr lang="ru-RU" sz="2200" kern="0" dirty="0">
              <a:solidFill>
                <a:srgbClr val="000000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pPr>
              <a:lnSpc>
                <a:spcPct val="135000"/>
              </a:lnSpc>
              <a:buClr>
                <a:srgbClr val="000000"/>
              </a:buClr>
            </a:pPr>
            <a:r>
              <a:rPr lang="ru-RU" sz="2200" kern="0" dirty="0">
                <a:solidFill>
                  <a:srgbClr val="00000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Цель</a:t>
            </a:r>
            <a:r>
              <a:rPr lang="en-US" sz="2200" kern="0" dirty="0">
                <a:solidFill>
                  <a:srgbClr val="00000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:</a:t>
            </a:r>
            <a:r>
              <a:rPr lang="ru-RU" sz="2200" kern="0" dirty="0">
                <a:solidFill>
                  <a:srgbClr val="00000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автоматизировать библиотечные процессы.</a:t>
            </a:r>
            <a:r>
              <a:rPr lang="en-US" sz="2200" kern="0" dirty="0">
                <a:solidFill>
                  <a:srgbClr val="00000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endParaRPr lang="ru-RU" sz="2200" kern="0" dirty="0">
              <a:solidFill>
                <a:srgbClr val="000000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9EC0B99-6785-A6F1-602B-44BF24396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59309"/>
            <a:ext cx="2743200" cy="365125"/>
          </a:xfrm>
        </p:spPr>
        <p:txBody>
          <a:bodyPr/>
          <a:lstStyle/>
          <a:p>
            <a:fld id="{31DEEDE2-691B-4B7A-B7E8-3B953617ECE4}" type="slidenum">
              <a:rPr lang="ru-RU" sz="1600" smtClean="0">
                <a:solidFill>
                  <a:schemeClr val="bg2">
                    <a:lumMod val="25000"/>
                  </a:schemeClr>
                </a:solidFill>
              </a:rPr>
              <a:t>2</a:t>
            </a:fld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/21</a:t>
            </a:r>
            <a:endParaRPr lang="ru-RU" sz="16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9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6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209E22D-A70C-3B38-6889-1FCFC9441337}"/>
              </a:ext>
            </a:extLst>
          </p:cNvPr>
          <p:cNvSpPr/>
          <p:nvPr/>
        </p:nvSpPr>
        <p:spPr>
          <a:xfrm rot="5400000">
            <a:off x="5932098" y="811742"/>
            <a:ext cx="327804" cy="10862960"/>
          </a:xfrm>
          <a:prstGeom prst="rect">
            <a:avLst/>
          </a:prstGeom>
          <a:solidFill>
            <a:srgbClr val="FF9686"/>
          </a:solidFill>
          <a:ln>
            <a:solidFill>
              <a:srgbClr val="FF9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9686"/>
              </a:solidFill>
              <a:highlight>
                <a:srgbClr val="4472C4"/>
              </a:highlight>
            </a:endParaRPr>
          </a:p>
        </p:txBody>
      </p:sp>
      <p:sp>
        <p:nvSpPr>
          <p:cNvPr id="5" name="Google Shape;3694;p98">
            <a:extLst>
              <a:ext uri="{FF2B5EF4-FFF2-40B4-BE49-F238E27FC236}">
                <a16:creationId xmlns:a16="http://schemas.microsoft.com/office/drawing/2014/main" id="{40FE0CE3-A4B6-7B74-FE1B-CE4C6A578297}"/>
              </a:ext>
            </a:extLst>
          </p:cNvPr>
          <p:cNvSpPr txBox="1">
            <a:spLocks/>
          </p:cNvSpPr>
          <p:nvPr/>
        </p:nvSpPr>
        <p:spPr>
          <a:xfrm>
            <a:off x="1721445" y="124740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matic SC"/>
              <a:buNone/>
              <a:tabLst/>
              <a:defRPr/>
            </a:pPr>
            <a:r>
              <a:rPr kumimoji="0" lang="ru-RU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tic SC"/>
                <a:cs typeface="Amatic SC"/>
                <a:sym typeface="Amatic SC"/>
              </a:rPr>
              <a:t>Изменение темы</a:t>
            </a:r>
          </a:p>
        </p:txBody>
      </p:sp>
      <p:grpSp>
        <p:nvGrpSpPr>
          <p:cNvPr id="2" name="Google Shape;1069;p51">
            <a:extLst>
              <a:ext uri="{FF2B5EF4-FFF2-40B4-BE49-F238E27FC236}">
                <a16:creationId xmlns:a16="http://schemas.microsoft.com/office/drawing/2014/main" id="{3AE546DB-ABB9-2F80-E024-06896BD53F6F}"/>
              </a:ext>
            </a:extLst>
          </p:cNvPr>
          <p:cNvGrpSpPr/>
          <p:nvPr/>
        </p:nvGrpSpPr>
        <p:grpSpPr>
          <a:xfrm>
            <a:off x="1005183" y="2268520"/>
            <a:ext cx="2912649" cy="3718669"/>
            <a:chOff x="1162839" y="2552299"/>
            <a:chExt cx="2912649" cy="3718669"/>
          </a:xfrm>
        </p:grpSpPr>
        <p:sp>
          <p:nvSpPr>
            <p:cNvPr id="3" name="Google Shape;1070;p51">
              <a:extLst>
                <a:ext uri="{FF2B5EF4-FFF2-40B4-BE49-F238E27FC236}">
                  <a16:creationId xmlns:a16="http://schemas.microsoft.com/office/drawing/2014/main" id="{D1CC1F96-3DF4-242C-A309-5893F2C7CC6D}"/>
                </a:ext>
              </a:extLst>
            </p:cNvPr>
            <p:cNvSpPr/>
            <p:nvPr/>
          </p:nvSpPr>
          <p:spPr>
            <a:xfrm>
              <a:off x="2473598" y="3103873"/>
              <a:ext cx="264296" cy="283090"/>
            </a:xfrm>
            <a:custGeom>
              <a:avLst/>
              <a:gdLst/>
              <a:ahLst/>
              <a:cxnLst/>
              <a:rect l="l" t="t" r="r" b="b"/>
              <a:pathLst>
                <a:path w="14892" h="15951" extrusionOk="0">
                  <a:moveTo>
                    <a:pt x="7445" y="1"/>
                  </a:moveTo>
                  <a:cubicBezTo>
                    <a:pt x="5471" y="1"/>
                    <a:pt x="3578" y="842"/>
                    <a:pt x="2181" y="2336"/>
                  </a:cubicBezTo>
                  <a:cubicBezTo>
                    <a:pt x="786" y="3832"/>
                    <a:pt x="1" y="5860"/>
                    <a:pt x="1" y="7976"/>
                  </a:cubicBezTo>
                  <a:cubicBezTo>
                    <a:pt x="1" y="10090"/>
                    <a:pt x="786" y="12119"/>
                    <a:pt x="2181" y="13614"/>
                  </a:cubicBezTo>
                  <a:cubicBezTo>
                    <a:pt x="3578" y="15110"/>
                    <a:pt x="5471" y="15950"/>
                    <a:pt x="7445" y="15950"/>
                  </a:cubicBezTo>
                  <a:cubicBezTo>
                    <a:pt x="9421" y="15950"/>
                    <a:pt x="11314" y="15110"/>
                    <a:pt x="12710" y="13614"/>
                  </a:cubicBezTo>
                  <a:cubicBezTo>
                    <a:pt x="14106" y="12119"/>
                    <a:pt x="14891" y="10090"/>
                    <a:pt x="14891" y="7976"/>
                  </a:cubicBezTo>
                  <a:cubicBezTo>
                    <a:pt x="14891" y="5860"/>
                    <a:pt x="14106" y="3832"/>
                    <a:pt x="12710" y="2336"/>
                  </a:cubicBezTo>
                  <a:cubicBezTo>
                    <a:pt x="11314" y="842"/>
                    <a:pt x="9421" y="1"/>
                    <a:pt x="7445" y="1"/>
                  </a:cubicBezTo>
                  <a:close/>
                </a:path>
              </a:pathLst>
            </a:custGeom>
            <a:solidFill>
              <a:srgbClr val="FF7F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7" name="Google Shape;1071;p51">
              <a:extLst>
                <a:ext uri="{FF2B5EF4-FFF2-40B4-BE49-F238E27FC236}">
                  <a16:creationId xmlns:a16="http://schemas.microsoft.com/office/drawing/2014/main" id="{109F8136-58B5-6177-2981-353520817CC9}"/>
                </a:ext>
              </a:extLst>
            </p:cNvPr>
            <p:cNvSpPr/>
            <p:nvPr/>
          </p:nvSpPr>
          <p:spPr>
            <a:xfrm>
              <a:off x="2496776" y="3103873"/>
              <a:ext cx="175061" cy="277234"/>
            </a:xfrm>
            <a:custGeom>
              <a:avLst/>
              <a:gdLst/>
              <a:ahLst/>
              <a:cxnLst/>
              <a:rect l="l" t="t" r="r" b="b"/>
              <a:pathLst>
                <a:path w="9864" h="15621" extrusionOk="0">
                  <a:moveTo>
                    <a:pt x="5549" y="1"/>
                  </a:moveTo>
                  <a:cubicBezTo>
                    <a:pt x="5481" y="10"/>
                    <a:pt x="5416" y="28"/>
                    <a:pt x="5353" y="55"/>
                  </a:cubicBezTo>
                  <a:cubicBezTo>
                    <a:pt x="5120" y="115"/>
                    <a:pt x="4892" y="195"/>
                    <a:pt x="4673" y="293"/>
                  </a:cubicBezTo>
                  <a:cubicBezTo>
                    <a:pt x="3887" y="631"/>
                    <a:pt x="3177" y="1126"/>
                    <a:pt x="2588" y="1747"/>
                  </a:cubicBezTo>
                  <a:cubicBezTo>
                    <a:pt x="1736" y="2695"/>
                    <a:pt x="1136" y="3842"/>
                    <a:pt x="842" y="5082"/>
                  </a:cubicBezTo>
                  <a:cubicBezTo>
                    <a:pt x="0" y="8153"/>
                    <a:pt x="893" y="11438"/>
                    <a:pt x="3172" y="13661"/>
                  </a:cubicBezTo>
                  <a:cubicBezTo>
                    <a:pt x="4083" y="14559"/>
                    <a:pt x="5223" y="15189"/>
                    <a:pt x="6467" y="15481"/>
                  </a:cubicBezTo>
                  <a:cubicBezTo>
                    <a:pt x="6844" y="15574"/>
                    <a:pt x="7230" y="15621"/>
                    <a:pt x="7615" y="15621"/>
                  </a:cubicBezTo>
                  <a:cubicBezTo>
                    <a:pt x="8085" y="15621"/>
                    <a:pt x="8554" y="15552"/>
                    <a:pt x="9008" y="15414"/>
                  </a:cubicBezTo>
                  <a:cubicBezTo>
                    <a:pt x="9228" y="15345"/>
                    <a:pt x="9441" y="15252"/>
                    <a:pt x="9639" y="15135"/>
                  </a:cubicBezTo>
                  <a:cubicBezTo>
                    <a:pt x="9782" y="15053"/>
                    <a:pt x="9864" y="15034"/>
                    <a:pt x="9843" y="15000"/>
                  </a:cubicBezTo>
                  <a:cubicBezTo>
                    <a:pt x="9842" y="14997"/>
                    <a:pt x="9838" y="14995"/>
                    <a:pt x="9832" y="14995"/>
                  </a:cubicBezTo>
                  <a:cubicBezTo>
                    <a:pt x="9770" y="14995"/>
                    <a:pt x="9487" y="15148"/>
                    <a:pt x="8967" y="15278"/>
                  </a:cubicBezTo>
                  <a:cubicBezTo>
                    <a:pt x="8592" y="15367"/>
                    <a:pt x="8210" y="15411"/>
                    <a:pt x="7828" y="15411"/>
                  </a:cubicBezTo>
                  <a:cubicBezTo>
                    <a:pt x="7390" y="15411"/>
                    <a:pt x="6953" y="15353"/>
                    <a:pt x="6528" y="15237"/>
                  </a:cubicBezTo>
                  <a:cubicBezTo>
                    <a:pt x="5342" y="14924"/>
                    <a:pt x="4262" y="14298"/>
                    <a:pt x="3403" y="13422"/>
                  </a:cubicBezTo>
                  <a:cubicBezTo>
                    <a:pt x="1231" y="11269"/>
                    <a:pt x="376" y="8119"/>
                    <a:pt x="1161" y="5163"/>
                  </a:cubicBezTo>
                  <a:cubicBezTo>
                    <a:pt x="1424" y="3965"/>
                    <a:pt x="1978" y="2851"/>
                    <a:pt x="2771" y="1915"/>
                  </a:cubicBezTo>
                  <a:cubicBezTo>
                    <a:pt x="3328" y="1301"/>
                    <a:pt x="3989" y="794"/>
                    <a:pt x="4727" y="415"/>
                  </a:cubicBezTo>
                  <a:cubicBezTo>
                    <a:pt x="5010" y="294"/>
                    <a:pt x="5284" y="156"/>
                    <a:pt x="55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8" name="Google Shape;1072;p51">
              <a:extLst>
                <a:ext uri="{FF2B5EF4-FFF2-40B4-BE49-F238E27FC236}">
                  <a16:creationId xmlns:a16="http://schemas.microsoft.com/office/drawing/2014/main" id="{8B8FB3B6-9B7F-22E5-77F3-9452296EF444}"/>
                </a:ext>
              </a:extLst>
            </p:cNvPr>
            <p:cNvSpPr/>
            <p:nvPr/>
          </p:nvSpPr>
          <p:spPr>
            <a:xfrm>
              <a:off x="2488666" y="3290364"/>
              <a:ext cx="32460" cy="28485"/>
            </a:xfrm>
            <a:custGeom>
              <a:avLst/>
              <a:gdLst/>
              <a:ahLst/>
              <a:cxnLst/>
              <a:rect l="l" t="t" r="r" b="b"/>
              <a:pathLst>
                <a:path w="1829" h="1605" extrusionOk="0">
                  <a:moveTo>
                    <a:pt x="1383" y="0"/>
                  </a:moveTo>
                  <a:cubicBezTo>
                    <a:pt x="697" y="0"/>
                    <a:pt x="114" y="511"/>
                    <a:pt x="28" y="1197"/>
                  </a:cubicBezTo>
                  <a:cubicBezTo>
                    <a:pt x="1" y="1455"/>
                    <a:pt x="62" y="1604"/>
                    <a:pt x="110" y="1604"/>
                  </a:cubicBezTo>
                  <a:cubicBezTo>
                    <a:pt x="232" y="1604"/>
                    <a:pt x="239" y="1041"/>
                    <a:pt x="728" y="592"/>
                  </a:cubicBezTo>
                  <a:cubicBezTo>
                    <a:pt x="1217" y="144"/>
                    <a:pt x="1815" y="185"/>
                    <a:pt x="1822" y="144"/>
                  </a:cubicBezTo>
                  <a:cubicBezTo>
                    <a:pt x="1829" y="104"/>
                    <a:pt x="1693" y="1"/>
                    <a:pt x="1434" y="1"/>
                  </a:cubicBezTo>
                  <a:cubicBezTo>
                    <a:pt x="1417" y="1"/>
                    <a:pt x="1400" y="0"/>
                    <a:pt x="13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" name="Google Shape;1073;p51">
              <a:extLst>
                <a:ext uri="{FF2B5EF4-FFF2-40B4-BE49-F238E27FC236}">
                  <a16:creationId xmlns:a16="http://schemas.microsoft.com/office/drawing/2014/main" id="{E5D9D0DA-5174-4503-6123-A10729BA40DD}"/>
                </a:ext>
              </a:extLst>
            </p:cNvPr>
            <p:cNvSpPr/>
            <p:nvPr/>
          </p:nvSpPr>
          <p:spPr>
            <a:xfrm>
              <a:off x="2496049" y="3270611"/>
              <a:ext cx="19753" cy="6354"/>
            </a:xfrm>
            <a:custGeom>
              <a:avLst/>
              <a:gdLst/>
              <a:ahLst/>
              <a:cxnLst/>
              <a:rect l="l" t="t" r="r" b="b"/>
              <a:pathLst>
                <a:path w="1113" h="358" extrusionOk="0">
                  <a:moveTo>
                    <a:pt x="573" y="0"/>
                  </a:moveTo>
                  <a:cubicBezTo>
                    <a:pt x="565" y="0"/>
                    <a:pt x="558" y="0"/>
                    <a:pt x="550" y="0"/>
                  </a:cubicBezTo>
                  <a:cubicBezTo>
                    <a:pt x="224" y="7"/>
                    <a:pt x="0" y="170"/>
                    <a:pt x="33" y="265"/>
                  </a:cubicBezTo>
                  <a:cubicBezTo>
                    <a:pt x="60" y="334"/>
                    <a:pt x="206" y="358"/>
                    <a:pt x="396" y="358"/>
                  </a:cubicBezTo>
                  <a:cubicBezTo>
                    <a:pt x="447" y="358"/>
                    <a:pt x="501" y="356"/>
                    <a:pt x="557" y="353"/>
                  </a:cubicBezTo>
                  <a:cubicBezTo>
                    <a:pt x="822" y="339"/>
                    <a:pt x="1045" y="326"/>
                    <a:pt x="1080" y="231"/>
                  </a:cubicBezTo>
                  <a:cubicBezTo>
                    <a:pt x="1113" y="138"/>
                    <a:pt x="886" y="0"/>
                    <a:pt x="5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" name="Google Shape;1074;p51">
              <a:extLst>
                <a:ext uri="{FF2B5EF4-FFF2-40B4-BE49-F238E27FC236}">
                  <a16:creationId xmlns:a16="http://schemas.microsoft.com/office/drawing/2014/main" id="{A246A1EA-1B63-0EA4-7463-1DA8E1D3190A}"/>
                </a:ext>
              </a:extLst>
            </p:cNvPr>
            <p:cNvSpPr/>
            <p:nvPr/>
          </p:nvSpPr>
          <p:spPr>
            <a:xfrm>
              <a:off x="2496049" y="3154968"/>
              <a:ext cx="29053" cy="13541"/>
            </a:xfrm>
            <a:custGeom>
              <a:avLst/>
              <a:gdLst/>
              <a:ahLst/>
              <a:cxnLst/>
              <a:rect l="l" t="t" r="r" b="b"/>
              <a:pathLst>
                <a:path w="1637" h="763" extrusionOk="0">
                  <a:moveTo>
                    <a:pt x="521" y="1"/>
                  </a:moveTo>
                  <a:cubicBezTo>
                    <a:pt x="210" y="1"/>
                    <a:pt x="0" y="130"/>
                    <a:pt x="33" y="192"/>
                  </a:cubicBezTo>
                  <a:cubicBezTo>
                    <a:pt x="61" y="287"/>
                    <a:pt x="428" y="240"/>
                    <a:pt x="829" y="390"/>
                  </a:cubicBezTo>
                  <a:cubicBezTo>
                    <a:pt x="1229" y="539"/>
                    <a:pt x="1487" y="763"/>
                    <a:pt x="1562" y="763"/>
                  </a:cubicBezTo>
                  <a:cubicBezTo>
                    <a:pt x="1636" y="763"/>
                    <a:pt x="1487" y="287"/>
                    <a:pt x="957" y="84"/>
                  </a:cubicBezTo>
                  <a:cubicBezTo>
                    <a:pt x="801" y="24"/>
                    <a:pt x="652" y="1"/>
                    <a:pt x="5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" name="Google Shape;1075;p51">
              <a:extLst>
                <a:ext uri="{FF2B5EF4-FFF2-40B4-BE49-F238E27FC236}">
                  <a16:creationId xmlns:a16="http://schemas.microsoft.com/office/drawing/2014/main" id="{EAB94824-76B9-B52B-3961-01F816FB1E88}"/>
                </a:ext>
              </a:extLst>
            </p:cNvPr>
            <p:cNvSpPr/>
            <p:nvPr/>
          </p:nvSpPr>
          <p:spPr>
            <a:xfrm>
              <a:off x="1406352" y="3930516"/>
              <a:ext cx="1556012" cy="2340452"/>
            </a:xfrm>
            <a:custGeom>
              <a:avLst/>
              <a:gdLst/>
              <a:ahLst/>
              <a:cxnLst/>
              <a:rect l="l" t="t" r="r" b="b"/>
              <a:pathLst>
                <a:path w="87675" h="131875" extrusionOk="0">
                  <a:moveTo>
                    <a:pt x="34758" y="1"/>
                  </a:moveTo>
                  <a:cubicBezTo>
                    <a:pt x="33937" y="279"/>
                    <a:pt x="4103" y="11494"/>
                    <a:pt x="1" y="15875"/>
                  </a:cubicBezTo>
                  <a:lnTo>
                    <a:pt x="12867" y="81562"/>
                  </a:lnTo>
                  <a:cubicBezTo>
                    <a:pt x="12867" y="81562"/>
                    <a:pt x="11298" y="100967"/>
                    <a:pt x="9743" y="114940"/>
                  </a:cubicBezTo>
                  <a:cubicBezTo>
                    <a:pt x="9423" y="117786"/>
                    <a:pt x="7284" y="131875"/>
                    <a:pt x="7284" y="131875"/>
                  </a:cubicBezTo>
                  <a:lnTo>
                    <a:pt x="86227" y="131651"/>
                  </a:lnTo>
                  <a:cubicBezTo>
                    <a:pt x="86227" y="131651"/>
                    <a:pt x="87654" y="127004"/>
                    <a:pt x="87369" y="125041"/>
                  </a:cubicBezTo>
                  <a:cubicBezTo>
                    <a:pt x="87083" y="123078"/>
                    <a:pt x="84440" y="121292"/>
                    <a:pt x="84440" y="121292"/>
                  </a:cubicBezTo>
                  <a:lnTo>
                    <a:pt x="87308" y="46803"/>
                  </a:lnTo>
                  <a:cubicBezTo>
                    <a:pt x="87308" y="46803"/>
                    <a:pt x="87674" y="14198"/>
                    <a:pt x="70434" y="4096"/>
                  </a:cubicBezTo>
                  <a:lnTo>
                    <a:pt x="60144" y="1502"/>
                  </a:lnTo>
                  <a:lnTo>
                    <a:pt x="3475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" name="Google Shape;1076;p51">
              <a:extLst>
                <a:ext uri="{FF2B5EF4-FFF2-40B4-BE49-F238E27FC236}">
                  <a16:creationId xmlns:a16="http://schemas.microsoft.com/office/drawing/2014/main" id="{0EABB4F2-959B-AAA7-DB4C-CF6AF30E10CD}"/>
                </a:ext>
              </a:extLst>
            </p:cNvPr>
            <p:cNvSpPr/>
            <p:nvPr/>
          </p:nvSpPr>
          <p:spPr>
            <a:xfrm>
              <a:off x="1587536" y="5419336"/>
              <a:ext cx="1058603" cy="560750"/>
            </a:xfrm>
            <a:custGeom>
              <a:avLst/>
              <a:gdLst/>
              <a:ahLst/>
              <a:cxnLst/>
              <a:rect l="l" t="t" r="r" b="b"/>
              <a:pathLst>
                <a:path w="59648" h="31596" extrusionOk="0">
                  <a:moveTo>
                    <a:pt x="56686" y="1"/>
                  </a:moveTo>
                  <a:cubicBezTo>
                    <a:pt x="55682" y="1"/>
                    <a:pt x="54545" y="359"/>
                    <a:pt x="53630" y="783"/>
                  </a:cubicBezTo>
                  <a:cubicBezTo>
                    <a:pt x="35412" y="9180"/>
                    <a:pt x="18226" y="18248"/>
                    <a:pt x="8" y="26644"/>
                  </a:cubicBezTo>
                  <a:lnTo>
                    <a:pt x="0" y="26643"/>
                  </a:lnTo>
                  <a:lnTo>
                    <a:pt x="0" y="26643"/>
                  </a:lnTo>
                  <a:cubicBezTo>
                    <a:pt x="246" y="28457"/>
                    <a:pt x="932" y="30665"/>
                    <a:pt x="2671" y="31222"/>
                  </a:cubicBezTo>
                  <a:cubicBezTo>
                    <a:pt x="3615" y="31471"/>
                    <a:pt x="4583" y="31596"/>
                    <a:pt x="5552" y="31596"/>
                  </a:cubicBezTo>
                  <a:cubicBezTo>
                    <a:pt x="6408" y="31596"/>
                    <a:pt x="7265" y="31499"/>
                    <a:pt x="8105" y="31304"/>
                  </a:cubicBezTo>
                  <a:cubicBezTo>
                    <a:pt x="14463" y="30168"/>
                    <a:pt x="20332" y="27180"/>
                    <a:pt x="26072" y="24225"/>
                  </a:cubicBezTo>
                  <a:cubicBezTo>
                    <a:pt x="36811" y="18709"/>
                    <a:pt x="47652" y="13126"/>
                    <a:pt x="56931" y="5389"/>
                  </a:cubicBezTo>
                  <a:cubicBezTo>
                    <a:pt x="58235" y="4302"/>
                    <a:pt x="59648" y="2604"/>
                    <a:pt x="58826" y="1103"/>
                  </a:cubicBezTo>
                  <a:cubicBezTo>
                    <a:pt x="58397" y="295"/>
                    <a:pt x="57595" y="1"/>
                    <a:pt x="566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" name="Google Shape;1077;p51">
              <a:extLst>
                <a:ext uri="{FF2B5EF4-FFF2-40B4-BE49-F238E27FC236}">
                  <a16:creationId xmlns:a16="http://schemas.microsoft.com/office/drawing/2014/main" id="{5D3C0828-32B1-D284-4854-10D596C5B8BC}"/>
                </a:ext>
              </a:extLst>
            </p:cNvPr>
            <p:cNvSpPr/>
            <p:nvPr/>
          </p:nvSpPr>
          <p:spPr>
            <a:xfrm>
              <a:off x="2724725" y="4039255"/>
              <a:ext cx="386754" cy="886346"/>
            </a:xfrm>
            <a:custGeom>
              <a:avLst/>
              <a:gdLst/>
              <a:ahLst/>
              <a:cxnLst/>
              <a:rect l="l" t="t" r="r" b="b"/>
              <a:pathLst>
                <a:path w="21792" h="49942" extrusionOk="0">
                  <a:moveTo>
                    <a:pt x="1" y="1"/>
                  </a:moveTo>
                  <a:lnTo>
                    <a:pt x="10583" y="49942"/>
                  </a:lnTo>
                  <a:lnTo>
                    <a:pt x="21791" y="48528"/>
                  </a:lnTo>
                  <a:cubicBezTo>
                    <a:pt x="21791" y="48528"/>
                    <a:pt x="19115" y="25949"/>
                    <a:pt x="15039" y="14319"/>
                  </a:cubicBezTo>
                  <a:cubicBezTo>
                    <a:pt x="11365" y="379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" name="Google Shape;1078;p51">
              <a:extLst>
                <a:ext uri="{FF2B5EF4-FFF2-40B4-BE49-F238E27FC236}">
                  <a16:creationId xmlns:a16="http://schemas.microsoft.com/office/drawing/2014/main" id="{A2F7F2BC-A126-B8E9-48AA-A037F36F90CF}"/>
                </a:ext>
              </a:extLst>
            </p:cNvPr>
            <p:cNvSpPr/>
            <p:nvPr/>
          </p:nvSpPr>
          <p:spPr>
            <a:xfrm>
              <a:off x="1162839" y="4179407"/>
              <a:ext cx="614010" cy="1021883"/>
            </a:xfrm>
            <a:custGeom>
              <a:avLst/>
              <a:gdLst/>
              <a:ahLst/>
              <a:cxnLst/>
              <a:rect l="l" t="t" r="r" b="b"/>
              <a:pathLst>
                <a:path w="34597" h="57579" extrusionOk="0">
                  <a:moveTo>
                    <a:pt x="20318" y="0"/>
                  </a:moveTo>
                  <a:cubicBezTo>
                    <a:pt x="18427" y="0"/>
                    <a:pt x="16243" y="567"/>
                    <a:pt x="13722" y="1851"/>
                  </a:cubicBezTo>
                  <a:cubicBezTo>
                    <a:pt x="13722" y="1851"/>
                    <a:pt x="7608" y="9866"/>
                    <a:pt x="4660" y="19607"/>
                  </a:cubicBezTo>
                  <a:cubicBezTo>
                    <a:pt x="1712" y="29348"/>
                    <a:pt x="0" y="57579"/>
                    <a:pt x="0" y="57579"/>
                  </a:cubicBezTo>
                  <a:lnTo>
                    <a:pt x="30568" y="57151"/>
                  </a:lnTo>
                  <a:lnTo>
                    <a:pt x="32191" y="32310"/>
                  </a:lnTo>
                  <a:cubicBezTo>
                    <a:pt x="32191" y="32310"/>
                    <a:pt x="34596" y="0"/>
                    <a:pt x="203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" name="Google Shape;1079;p51">
              <a:extLst>
                <a:ext uri="{FF2B5EF4-FFF2-40B4-BE49-F238E27FC236}">
                  <a16:creationId xmlns:a16="http://schemas.microsoft.com/office/drawing/2014/main" id="{54F3B5F4-6A14-0577-09D2-A5D3875BCF50}"/>
                </a:ext>
              </a:extLst>
            </p:cNvPr>
            <p:cNvSpPr/>
            <p:nvPr/>
          </p:nvSpPr>
          <p:spPr>
            <a:xfrm>
              <a:off x="1247104" y="4436746"/>
              <a:ext cx="1793243" cy="151954"/>
            </a:xfrm>
            <a:custGeom>
              <a:avLst/>
              <a:gdLst/>
              <a:ahLst/>
              <a:cxnLst/>
              <a:rect l="l" t="t" r="r" b="b"/>
              <a:pathLst>
                <a:path w="101042" h="8562" extrusionOk="0">
                  <a:moveTo>
                    <a:pt x="83040" y="1"/>
                  </a:moveTo>
                  <a:cubicBezTo>
                    <a:pt x="82721" y="1"/>
                    <a:pt x="82402" y="57"/>
                    <a:pt x="82097" y="169"/>
                  </a:cubicBezTo>
                  <a:cubicBezTo>
                    <a:pt x="81408" y="474"/>
                    <a:pt x="80833" y="988"/>
                    <a:pt x="80453" y="1637"/>
                  </a:cubicBezTo>
                  <a:cubicBezTo>
                    <a:pt x="80032" y="2248"/>
                    <a:pt x="79691" y="2921"/>
                    <a:pt x="79250" y="3519"/>
                  </a:cubicBezTo>
                  <a:cubicBezTo>
                    <a:pt x="78845" y="4153"/>
                    <a:pt x="78237" y="4632"/>
                    <a:pt x="77524" y="4876"/>
                  </a:cubicBezTo>
                  <a:cubicBezTo>
                    <a:pt x="77154" y="4985"/>
                    <a:pt x="76772" y="5040"/>
                    <a:pt x="76390" y="5040"/>
                  </a:cubicBezTo>
                  <a:cubicBezTo>
                    <a:pt x="76008" y="5040"/>
                    <a:pt x="75626" y="4985"/>
                    <a:pt x="75256" y="4876"/>
                  </a:cubicBezTo>
                  <a:cubicBezTo>
                    <a:pt x="74478" y="4664"/>
                    <a:pt x="73733" y="4345"/>
                    <a:pt x="73042" y="3926"/>
                  </a:cubicBezTo>
                  <a:cubicBezTo>
                    <a:pt x="72363" y="3512"/>
                    <a:pt x="71683" y="3002"/>
                    <a:pt x="70930" y="2567"/>
                  </a:cubicBezTo>
                  <a:cubicBezTo>
                    <a:pt x="70195" y="2083"/>
                    <a:pt x="69401" y="1697"/>
                    <a:pt x="68566" y="1420"/>
                  </a:cubicBezTo>
                  <a:cubicBezTo>
                    <a:pt x="68124" y="1276"/>
                    <a:pt x="67665" y="1204"/>
                    <a:pt x="67207" y="1204"/>
                  </a:cubicBezTo>
                  <a:cubicBezTo>
                    <a:pt x="66749" y="1204"/>
                    <a:pt x="66290" y="1276"/>
                    <a:pt x="65849" y="1420"/>
                  </a:cubicBezTo>
                  <a:cubicBezTo>
                    <a:pt x="64979" y="1741"/>
                    <a:pt x="64181" y="2227"/>
                    <a:pt x="63498" y="2852"/>
                  </a:cubicBezTo>
                  <a:cubicBezTo>
                    <a:pt x="62819" y="3450"/>
                    <a:pt x="62140" y="4096"/>
                    <a:pt x="61427" y="4660"/>
                  </a:cubicBezTo>
                  <a:cubicBezTo>
                    <a:pt x="60737" y="5259"/>
                    <a:pt x="59903" y="5668"/>
                    <a:pt x="59009" y="5849"/>
                  </a:cubicBezTo>
                  <a:cubicBezTo>
                    <a:pt x="58726" y="5897"/>
                    <a:pt x="58441" y="5921"/>
                    <a:pt x="58156" y="5921"/>
                  </a:cubicBezTo>
                  <a:cubicBezTo>
                    <a:pt x="57520" y="5921"/>
                    <a:pt x="56887" y="5801"/>
                    <a:pt x="56292" y="5563"/>
                  </a:cubicBezTo>
                  <a:cubicBezTo>
                    <a:pt x="54525" y="4883"/>
                    <a:pt x="52963" y="3702"/>
                    <a:pt x="51224" y="2744"/>
                  </a:cubicBezTo>
                  <a:cubicBezTo>
                    <a:pt x="50365" y="2235"/>
                    <a:pt x="49432" y="1864"/>
                    <a:pt x="48459" y="1644"/>
                  </a:cubicBezTo>
                  <a:cubicBezTo>
                    <a:pt x="48106" y="1572"/>
                    <a:pt x="47748" y="1536"/>
                    <a:pt x="47391" y="1536"/>
                  </a:cubicBezTo>
                  <a:cubicBezTo>
                    <a:pt x="46755" y="1536"/>
                    <a:pt x="46120" y="1650"/>
                    <a:pt x="45518" y="1874"/>
                  </a:cubicBezTo>
                  <a:cubicBezTo>
                    <a:pt x="43664" y="2594"/>
                    <a:pt x="42291" y="3993"/>
                    <a:pt x="40648" y="4775"/>
                  </a:cubicBezTo>
                  <a:cubicBezTo>
                    <a:pt x="40245" y="4975"/>
                    <a:pt x="39822" y="5126"/>
                    <a:pt x="39385" y="5230"/>
                  </a:cubicBezTo>
                  <a:cubicBezTo>
                    <a:pt x="39066" y="5292"/>
                    <a:pt x="38743" y="5323"/>
                    <a:pt x="38418" y="5323"/>
                  </a:cubicBezTo>
                  <a:cubicBezTo>
                    <a:pt x="38301" y="5323"/>
                    <a:pt x="38184" y="5319"/>
                    <a:pt x="38067" y="5311"/>
                  </a:cubicBezTo>
                  <a:cubicBezTo>
                    <a:pt x="37185" y="5226"/>
                    <a:pt x="36327" y="4979"/>
                    <a:pt x="35534" y="4584"/>
                  </a:cubicBezTo>
                  <a:cubicBezTo>
                    <a:pt x="33923" y="3857"/>
                    <a:pt x="32470" y="2838"/>
                    <a:pt x="30778" y="2295"/>
                  </a:cubicBezTo>
                  <a:cubicBezTo>
                    <a:pt x="30220" y="2096"/>
                    <a:pt x="29634" y="1995"/>
                    <a:pt x="29046" y="1995"/>
                  </a:cubicBezTo>
                  <a:cubicBezTo>
                    <a:pt x="28767" y="1995"/>
                    <a:pt x="28488" y="2018"/>
                    <a:pt x="28211" y="2064"/>
                  </a:cubicBezTo>
                  <a:cubicBezTo>
                    <a:pt x="27379" y="2243"/>
                    <a:pt x="26609" y="2636"/>
                    <a:pt x="25977" y="3205"/>
                  </a:cubicBezTo>
                  <a:cubicBezTo>
                    <a:pt x="24733" y="4251"/>
                    <a:pt x="23755" y="5569"/>
                    <a:pt x="22328" y="6018"/>
                  </a:cubicBezTo>
                  <a:cubicBezTo>
                    <a:pt x="21945" y="6126"/>
                    <a:pt x="21550" y="6181"/>
                    <a:pt x="21154" y="6181"/>
                  </a:cubicBezTo>
                  <a:cubicBezTo>
                    <a:pt x="20831" y="6181"/>
                    <a:pt x="20507" y="6144"/>
                    <a:pt x="20189" y="6071"/>
                  </a:cubicBezTo>
                  <a:cubicBezTo>
                    <a:pt x="19496" y="5917"/>
                    <a:pt x="18815" y="5713"/>
                    <a:pt x="18151" y="5460"/>
                  </a:cubicBezTo>
                  <a:cubicBezTo>
                    <a:pt x="17124" y="5104"/>
                    <a:pt x="16040" y="4735"/>
                    <a:pt x="14995" y="4735"/>
                  </a:cubicBezTo>
                  <a:cubicBezTo>
                    <a:pt x="14705" y="4735"/>
                    <a:pt x="14418" y="4764"/>
                    <a:pt x="14136" y="4829"/>
                  </a:cubicBezTo>
                  <a:cubicBezTo>
                    <a:pt x="13502" y="4973"/>
                    <a:pt x="12911" y="5267"/>
                    <a:pt x="12411" y="5684"/>
                  </a:cubicBezTo>
                  <a:cubicBezTo>
                    <a:pt x="11916" y="6064"/>
                    <a:pt x="11481" y="6479"/>
                    <a:pt x="11053" y="6860"/>
                  </a:cubicBezTo>
                  <a:cubicBezTo>
                    <a:pt x="10640" y="7240"/>
                    <a:pt x="10184" y="7570"/>
                    <a:pt x="9694" y="7845"/>
                  </a:cubicBezTo>
                  <a:cubicBezTo>
                    <a:pt x="9233" y="8085"/>
                    <a:pt x="8734" y="8245"/>
                    <a:pt x="8220" y="8320"/>
                  </a:cubicBezTo>
                  <a:cubicBezTo>
                    <a:pt x="7960" y="8354"/>
                    <a:pt x="7700" y="8370"/>
                    <a:pt x="7439" y="8370"/>
                  </a:cubicBezTo>
                  <a:cubicBezTo>
                    <a:pt x="6761" y="8370"/>
                    <a:pt x="6086" y="8258"/>
                    <a:pt x="5442" y="8035"/>
                  </a:cubicBezTo>
                  <a:cubicBezTo>
                    <a:pt x="4690" y="7777"/>
                    <a:pt x="3978" y="7413"/>
                    <a:pt x="3329" y="6954"/>
                  </a:cubicBezTo>
                  <a:cubicBezTo>
                    <a:pt x="2435" y="6309"/>
                    <a:pt x="1599" y="5586"/>
                    <a:pt x="830" y="4795"/>
                  </a:cubicBezTo>
                  <a:lnTo>
                    <a:pt x="218" y="4184"/>
                  </a:lnTo>
                  <a:cubicBezTo>
                    <a:pt x="152" y="4108"/>
                    <a:pt x="80" y="4040"/>
                    <a:pt x="0" y="3981"/>
                  </a:cubicBezTo>
                  <a:lnTo>
                    <a:pt x="0" y="3981"/>
                  </a:lnTo>
                  <a:cubicBezTo>
                    <a:pt x="58" y="4059"/>
                    <a:pt x="122" y="4134"/>
                    <a:pt x="191" y="4204"/>
                  </a:cubicBezTo>
                  <a:lnTo>
                    <a:pt x="775" y="4843"/>
                  </a:lnTo>
                  <a:cubicBezTo>
                    <a:pt x="1528" y="5663"/>
                    <a:pt x="2359" y="6409"/>
                    <a:pt x="3255" y="7071"/>
                  </a:cubicBezTo>
                  <a:cubicBezTo>
                    <a:pt x="3907" y="7547"/>
                    <a:pt x="4625" y="7927"/>
                    <a:pt x="5387" y="8198"/>
                  </a:cubicBezTo>
                  <a:cubicBezTo>
                    <a:pt x="6068" y="8439"/>
                    <a:pt x="6784" y="8562"/>
                    <a:pt x="7503" y="8562"/>
                  </a:cubicBezTo>
                  <a:cubicBezTo>
                    <a:pt x="7751" y="8562"/>
                    <a:pt x="8000" y="8547"/>
                    <a:pt x="8247" y="8518"/>
                  </a:cubicBezTo>
                  <a:cubicBezTo>
                    <a:pt x="8785" y="8445"/>
                    <a:pt x="9307" y="8279"/>
                    <a:pt x="9789" y="8028"/>
                  </a:cubicBezTo>
                  <a:cubicBezTo>
                    <a:pt x="10279" y="7750"/>
                    <a:pt x="10735" y="7414"/>
                    <a:pt x="11147" y="7030"/>
                  </a:cubicBezTo>
                  <a:cubicBezTo>
                    <a:pt x="12023" y="6282"/>
                    <a:pt x="12893" y="5332"/>
                    <a:pt x="14142" y="5074"/>
                  </a:cubicBezTo>
                  <a:cubicBezTo>
                    <a:pt x="14399" y="5021"/>
                    <a:pt x="14659" y="4997"/>
                    <a:pt x="14920" y="4997"/>
                  </a:cubicBezTo>
                  <a:cubicBezTo>
                    <a:pt x="15929" y="4997"/>
                    <a:pt x="16967" y="5353"/>
                    <a:pt x="18008" y="5753"/>
                  </a:cubicBezTo>
                  <a:cubicBezTo>
                    <a:pt x="18685" y="6012"/>
                    <a:pt x="19379" y="6223"/>
                    <a:pt x="20086" y="6385"/>
                  </a:cubicBezTo>
                  <a:cubicBezTo>
                    <a:pt x="20428" y="6466"/>
                    <a:pt x="20777" y="6506"/>
                    <a:pt x="21126" y="6506"/>
                  </a:cubicBezTo>
                  <a:cubicBezTo>
                    <a:pt x="21547" y="6506"/>
                    <a:pt x="21967" y="6447"/>
                    <a:pt x="22375" y="6330"/>
                  </a:cubicBezTo>
                  <a:cubicBezTo>
                    <a:pt x="23135" y="6071"/>
                    <a:pt x="23831" y="5649"/>
                    <a:pt x="24412" y="5094"/>
                  </a:cubicBezTo>
                  <a:cubicBezTo>
                    <a:pt x="25010" y="4571"/>
                    <a:pt x="25553" y="3986"/>
                    <a:pt x="26172" y="3477"/>
                  </a:cubicBezTo>
                  <a:cubicBezTo>
                    <a:pt x="26764" y="2943"/>
                    <a:pt x="27485" y="2576"/>
                    <a:pt x="28265" y="2412"/>
                  </a:cubicBezTo>
                  <a:cubicBezTo>
                    <a:pt x="28519" y="2371"/>
                    <a:pt x="28776" y="2351"/>
                    <a:pt x="29032" y="2351"/>
                  </a:cubicBezTo>
                  <a:cubicBezTo>
                    <a:pt x="29588" y="2351"/>
                    <a:pt x="30143" y="2446"/>
                    <a:pt x="30670" y="2635"/>
                  </a:cubicBezTo>
                  <a:cubicBezTo>
                    <a:pt x="32265" y="3165"/>
                    <a:pt x="33719" y="4177"/>
                    <a:pt x="35364" y="4931"/>
                  </a:cubicBezTo>
                  <a:cubicBezTo>
                    <a:pt x="36192" y="5339"/>
                    <a:pt x="37087" y="5594"/>
                    <a:pt x="38005" y="5686"/>
                  </a:cubicBezTo>
                  <a:cubicBezTo>
                    <a:pt x="38134" y="5695"/>
                    <a:pt x="38263" y="5700"/>
                    <a:pt x="38392" y="5700"/>
                  </a:cubicBezTo>
                  <a:cubicBezTo>
                    <a:pt x="38737" y="5700"/>
                    <a:pt x="39080" y="5666"/>
                    <a:pt x="39419" y="5598"/>
                  </a:cubicBezTo>
                  <a:cubicBezTo>
                    <a:pt x="39889" y="5495"/>
                    <a:pt x="40346" y="5335"/>
                    <a:pt x="40777" y="5122"/>
                  </a:cubicBezTo>
                  <a:cubicBezTo>
                    <a:pt x="42489" y="4300"/>
                    <a:pt x="43861" y="2914"/>
                    <a:pt x="45620" y="2235"/>
                  </a:cubicBezTo>
                  <a:cubicBezTo>
                    <a:pt x="46178" y="2030"/>
                    <a:pt x="46766" y="1928"/>
                    <a:pt x="47355" y="1928"/>
                  </a:cubicBezTo>
                  <a:cubicBezTo>
                    <a:pt x="47683" y="1928"/>
                    <a:pt x="48012" y="1960"/>
                    <a:pt x="48337" y="2024"/>
                  </a:cubicBezTo>
                  <a:cubicBezTo>
                    <a:pt x="49276" y="2235"/>
                    <a:pt x="50175" y="2594"/>
                    <a:pt x="51000" y="3091"/>
                  </a:cubicBezTo>
                  <a:cubicBezTo>
                    <a:pt x="52712" y="4027"/>
                    <a:pt x="54274" y="5237"/>
                    <a:pt x="56115" y="5930"/>
                  </a:cubicBezTo>
                  <a:cubicBezTo>
                    <a:pt x="56742" y="6178"/>
                    <a:pt x="57407" y="6304"/>
                    <a:pt x="58076" y="6304"/>
                  </a:cubicBezTo>
                  <a:cubicBezTo>
                    <a:pt x="58388" y="6304"/>
                    <a:pt x="58700" y="6277"/>
                    <a:pt x="59009" y="6222"/>
                  </a:cubicBezTo>
                  <a:cubicBezTo>
                    <a:pt x="59959" y="6034"/>
                    <a:pt x="60845" y="5601"/>
                    <a:pt x="61576" y="4965"/>
                  </a:cubicBezTo>
                  <a:cubicBezTo>
                    <a:pt x="63050" y="3817"/>
                    <a:pt x="64232" y="2323"/>
                    <a:pt x="65896" y="1773"/>
                  </a:cubicBezTo>
                  <a:cubicBezTo>
                    <a:pt x="66304" y="1641"/>
                    <a:pt x="66727" y="1575"/>
                    <a:pt x="67149" y="1575"/>
                  </a:cubicBezTo>
                  <a:cubicBezTo>
                    <a:pt x="67572" y="1575"/>
                    <a:pt x="67995" y="1641"/>
                    <a:pt x="68402" y="1773"/>
                  </a:cubicBezTo>
                  <a:cubicBezTo>
                    <a:pt x="69208" y="2038"/>
                    <a:pt x="69976" y="2408"/>
                    <a:pt x="70685" y="2873"/>
                  </a:cubicBezTo>
                  <a:cubicBezTo>
                    <a:pt x="71413" y="3321"/>
                    <a:pt x="72085" y="3817"/>
                    <a:pt x="72818" y="4232"/>
                  </a:cubicBezTo>
                  <a:cubicBezTo>
                    <a:pt x="73533" y="4663"/>
                    <a:pt x="74303" y="4995"/>
                    <a:pt x="75108" y="5217"/>
                  </a:cubicBezTo>
                  <a:cubicBezTo>
                    <a:pt x="75506" y="5333"/>
                    <a:pt x="75918" y="5392"/>
                    <a:pt x="76330" y="5392"/>
                  </a:cubicBezTo>
                  <a:cubicBezTo>
                    <a:pt x="76742" y="5392"/>
                    <a:pt x="77154" y="5333"/>
                    <a:pt x="77553" y="5217"/>
                  </a:cubicBezTo>
                  <a:cubicBezTo>
                    <a:pt x="78320" y="4955"/>
                    <a:pt x="78977" y="4446"/>
                    <a:pt x="79421" y="3770"/>
                  </a:cubicBezTo>
                  <a:cubicBezTo>
                    <a:pt x="79876" y="3144"/>
                    <a:pt x="80216" y="2472"/>
                    <a:pt x="80617" y="1874"/>
                  </a:cubicBezTo>
                  <a:cubicBezTo>
                    <a:pt x="80970" y="1277"/>
                    <a:pt x="81496" y="804"/>
                    <a:pt x="82124" y="515"/>
                  </a:cubicBezTo>
                  <a:cubicBezTo>
                    <a:pt x="82405" y="410"/>
                    <a:pt x="82700" y="357"/>
                    <a:pt x="82994" y="357"/>
                  </a:cubicBezTo>
                  <a:cubicBezTo>
                    <a:pt x="83352" y="357"/>
                    <a:pt x="83709" y="435"/>
                    <a:pt x="84040" y="590"/>
                  </a:cubicBezTo>
                  <a:cubicBezTo>
                    <a:pt x="84646" y="830"/>
                    <a:pt x="85222" y="1137"/>
                    <a:pt x="85759" y="1507"/>
                  </a:cubicBezTo>
                  <a:cubicBezTo>
                    <a:pt x="86778" y="2275"/>
                    <a:pt x="87797" y="3096"/>
                    <a:pt x="88965" y="3347"/>
                  </a:cubicBezTo>
                  <a:cubicBezTo>
                    <a:pt x="89279" y="3401"/>
                    <a:pt x="89595" y="3428"/>
                    <a:pt x="89910" y="3428"/>
                  </a:cubicBezTo>
                  <a:cubicBezTo>
                    <a:pt x="90710" y="3428"/>
                    <a:pt x="91505" y="3256"/>
                    <a:pt x="92239" y="2919"/>
                  </a:cubicBezTo>
                  <a:cubicBezTo>
                    <a:pt x="94161" y="2165"/>
                    <a:pt x="95575" y="997"/>
                    <a:pt x="96994" y="765"/>
                  </a:cubicBezTo>
                  <a:cubicBezTo>
                    <a:pt x="97299" y="696"/>
                    <a:pt x="97609" y="662"/>
                    <a:pt x="97917" y="662"/>
                  </a:cubicBezTo>
                  <a:cubicBezTo>
                    <a:pt x="98700" y="662"/>
                    <a:pt x="99474" y="883"/>
                    <a:pt x="100146" y="1309"/>
                  </a:cubicBezTo>
                  <a:cubicBezTo>
                    <a:pt x="100462" y="1542"/>
                    <a:pt x="100761" y="1797"/>
                    <a:pt x="101042" y="2072"/>
                  </a:cubicBezTo>
                  <a:cubicBezTo>
                    <a:pt x="100804" y="1759"/>
                    <a:pt x="100518" y="1488"/>
                    <a:pt x="100193" y="1271"/>
                  </a:cubicBezTo>
                  <a:cubicBezTo>
                    <a:pt x="99498" y="806"/>
                    <a:pt x="98688" y="564"/>
                    <a:pt x="97866" y="564"/>
                  </a:cubicBezTo>
                  <a:cubicBezTo>
                    <a:pt x="97571" y="564"/>
                    <a:pt x="97273" y="595"/>
                    <a:pt x="96979" y="659"/>
                  </a:cubicBezTo>
                  <a:cubicBezTo>
                    <a:pt x="95498" y="876"/>
                    <a:pt x="94058" y="2017"/>
                    <a:pt x="92163" y="2757"/>
                  </a:cubicBezTo>
                  <a:cubicBezTo>
                    <a:pt x="91465" y="3072"/>
                    <a:pt x="90711" y="3233"/>
                    <a:pt x="89952" y="3233"/>
                  </a:cubicBezTo>
                  <a:cubicBezTo>
                    <a:pt x="89640" y="3233"/>
                    <a:pt x="89328" y="3206"/>
                    <a:pt x="89018" y="3151"/>
                  </a:cubicBezTo>
                  <a:cubicBezTo>
                    <a:pt x="87897" y="2907"/>
                    <a:pt x="86926" y="2106"/>
                    <a:pt x="85907" y="1331"/>
                  </a:cubicBezTo>
                  <a:cubicBezTo>
                    <a:pt x="85387" y="908"/>
                    <a:pt x="84816" y="549"/>
                    <a:pt x="84209" y="265"/>
                  </a:cubicBezTo>
                  <a:cubicBezTo>
                    <a:pt x="83840" y="89"/>
                    <a:pt x="83440" y="1"/>
                    <a:pt x="8304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6" name="Google Shape;1080;p51">
              <a:extLst>
                <a:ext uri="{FF2B5EF4-FFF2-40B4-BE49-F238E27FC236}">
                  <a16:creationId xmlns:a16="http://schemas.microsoft.com/office/drawing/2014/main" id="{04555166-219E-F52F-0D80-E37795F849AF}"/>
                </a:ext>
              </a:extLst>
            </p:cNvPr>
            <p:cNvSpPr/>
            <p:nvPr/>
          </p:nvSpPr>
          <p:spPr>
            <a:xfrm>
              <a:off x="1207083" y="4775617"/>
              <a:ext cx="1897190" cy="157811"/>
            </a:xfrm>
            <a:custGeom>
              <a:avLst/>
              <a:gdLst/>
              <a:ahLst/>
              <a:cxnLst/>
              <a:rect l="l" t="t" r="r" b="b"/>
              <a:pathLst>
                <a:path w="106899" h="8892" extrusionOk="0">
                  <a:moveTo>
                    <a:pt x="78866" y="1"/>
                  </a:moveTo>
                  <a:cubicBezTo>
                    <a:pt x="78313" y="1"/>
                    <a:pt x="77759" y="59"/>
                    <a:pt x="77213" y="177"/>
                  </a:cubicBezTo>
                  <a:cubicBezTo>
                    <a:pt x="75562" y="639"/>
                    <a:pt x="74238" y="1847"/>
                    <a:pt x="72594" y="2255"/>
                  </a:cubicBezTo>
                  <a:cubicBezTo>
                    <a:pt x="72294" y="2323"/>
                    <a:pt x="71988" y="2357"/>
                    <a:pt x="71681" y="2357"/>
                  </a:cubicBezTo>
                  <a:cubicBezTo>
                    <a:pt x="71569" y="2357"/>
                    <a:pt x="71456" y="2353"/>
                    <a:pt x="71344" y="2344"/>
                  </a:cubicBezTo>
                  <a:cubicBezTo>
                    <a:pt x="70916" y="2287"/>
                    <a:pt x="70495" y="2186"/>
                    <a:pt x="70087" y="2043"/>
                  </a:cubicBezTo>
                  <a:cubicBezTo>
                    <a:pt x="69258" y="1751"/>
                    <a:pt x="68457" y="1330"/>
                    <a:pt x="67581" y="1024"/>
                  </a:cubicBezTo>
                  <a:cubicBezTo>
                    <a:pt x="67091" y="821"/>
                    <a:pt x="66570" y="719"/>
                    <a:pt x="66048" y="719"/>
                  </a:cubicBezTo>
                  <a:cubicBezTo>
                    <a:pt x="65617" y="719"/>
                    <a:pt x="65185" y="789"/>
                    <a:pt x="64769" y="930"/>
                  </a:cubicBezTo>
                  <a:cubicBezTo>
                    <a:pt x="63905" y="1343"/>
                    <a:pt x="63105" y="1876"/>
                    <a:pt x="62391" y="2512"/>
                  </a:cubicBezTo>
                  <a:cubicBezTo>
                    <a:pt x="62026" y="2786"/>
                    <a:pt x="61629" y="3013"/>
                    <a:pt x="61209" y="3193"/>
                  </a:cubicBezTo>
                  <a:cubicBezTo>
                    <a:pt x="60799" y="3359"/>
                    <a:pt x="60361" y="3444"/>
                    <a:pt x="59918" y="3444"/>
                  </a:cubicBezTo>
                  <a:cubicBezTo>
                    <a:pt x="59896" y="3444"/>
                    <a:pt x="59873" y="3444"/>
                    <a:pt x="59851" y="3444"/>
                  </a:cubicBezTo>
                  <a:cubicBezTo>
                    <a:pt x="58900" y="3357"/>
                    <a:pt x="57977" y="3082"/>
                    <a:pt x="57134" y="2636"/>
                  </a:cubicBezTo>
                  <a:cubicBezTo>
                    <a:pt x="56246" y="2178"/>
                    <a:pt x="55318" y="1806"/>
                    <a:pt x="54362" y="1521"/>
                  </a:cubicBezTo>
                  <a:cubicBezTo>
                    <a:pt x="54008" y="1433"/>
                    <a:pt x="53643" y="1389"/>
                    <a:pt x="53279" y="1389"/>
                  </a:cubicBezTo>
                  <a:cubicBezTo>
                    <a:pt x="53126" y="1389"/>
                    <a:pt x="52973" y="1397"/>
                    <a:pt x="52821" y="1412"/>
                  </a:cubicBezTo>
                  <a:cubicBezTo>
                    <a:pt x="52301" y="1482"/>
                    <a:pt x="51799" y="1645"/>
                    <a:pt x="51339" y="1895"/>
                  </a:cubicBezTo>
                  <a:cubicBezTo>
                    <a:pt x="50480" y="2419"/>
                    <a:pt x="49649" y="2991"/>
                    <a:pt x="48853" y="3607"/>
                  </a:cubicBezTo>
                  <a:cubicBezTo>
                    <a:pt x="48459" y="3880"/>
                    <a:pt x="48036" y="4108"/>
                    <a:pt x="47590" y="4286"/>
                  </a:cubicBezTo>
                  <a:cubicBezTo>
                    <a:pt x="47373" y="4380"/>
                    <a:pt x="47145" y="4444"/>
                    <a:pt x="46911" y="4476"/>
                  </a:cubicBezTo>
                  <a:lnTo>
                    <a:pt x="46564" y="4537"/>
                  </a:lnTo>
                  <a:lnTo>
                    <a:pt x="46211" y="4537"/>
                  </a:lnTo>
                  <a:cubicBezTo>
                    <a:pt x="45259" y="4521"/>
                    <a:pt x="44319" y="4325"/>
                    <a:pt x="43439" y="3959"/>
                  </a:cubicBezTo>
                  <a:cubicBezTo>
                    <a:pt x="42542" y="3634"/>
                    <a:pt x="41660" y="3280"/>
                    <a:pt x="40722" y="2975"/>
                  </a:cubicBezTo>
                  <a:cubicBezTo>
                    <a:pt x="40141" y="2770"/>
                    <a:pt x="39531" y="2667"/>
                    <a:pt x="38919" y="2667"/>
                  </a:cubicBezTo>
                  <a:cubicBezTo>
                    <a:pt x="38564" y="2667"/>
                    <a:pt x="38207" y="2701"/>
                    <a:pt x="37856" y="2771"/>
                  </a:cubicBezTo>
                  <a:cubicBezTo>
                    <a:pt x="36934" y="3024"/>
                    <a:pt x="36100" y="3523"/>
                    <a:pt x="35444" y="4218"/>
                  </a:cubicBezTo>
                  <a:cubicBezTo>
                    <a:pt x="34826" y="4862"/>
                    <a:pt x="34164" y="5461"/>
                    <a:pt x="33461" y="6011"/>
                  </a:cubicBezTo>
                  <a:cubicBezTo>
                    <a:pt x="32830" y="6459"/>
                    <a:pt x="32078" y="6698"/>
                    <a:pt x="31309" y="6698"/>
                  </a:cubicBezTo>
                  <a:cubicBezTo>
                    <a:pt x="31230" y="6698"/>
                    <a:pt x="31150" y="6695"/>
                    <a:pt x="31071" y="6690"/>
                  </a:cubicBezTo>
                  <a:cubicBezTo>
                    <a:pt x="30234" y="6607"/>
                    <a:pt x="29422" y="6363"/>
                    <a:pt x="28679" y="5970"/>
                  </a:cubicBezTo>
                  <a:cubicBezTo>
                    <a:pt x="27925" y="5604"/>
                    <a:pt x="27211" y="5169"/>
                    <a:pt x="26486" y="4768"/>
                  </a:cubicBezTo>
                  <a:cubicBezTo>
                    <a:pt x="25195" y="4055"/>
                    <a:pt x="23788" y="3386"/>
                    <a:pt x="22329" y="3386"/>
                  </a:cubicBezTo>
                  <a:cubicBezTo>
                    <a:pt x="22175" y="3386"/>
                    <a:pt x="22021" y="3394"/>
                    <a:pt x="21866" y="3409"/>
                  </a:cubicBezTo>
                  <a:cubicBezTo>
                    <a:pt x="20365" y="3680"/>
                    <a:pt x="18959" y="4338"/>
                    <a:pt x="17790" y="5318"/>
                  </a:cubicBezTo>
                  <a:cubicBezTo>
                    <a:pt x="16729" y="6179"/>
                    <a:pt x="15593" y="6943"/>
                    <a:pt x="14394" y="7601"/>
                  </a:cubicBezTo>
                  <a:cubicBezTo>
                    <a:pt x="13278" y="8143"/>
                    <a:pt x="12071" y="8473"/>
                    <a:pt x="10835" y="8572"/>
                  </a:cubicBezTo>
                  <a:cubicBezTo>
                    <a:pt x="10610" y="8584"/>
                    <a:pt x="10384" y="8590"/>
                    <a:pt x="10159" y="8590"/>
                  </a:cubicBezTo>
                  <a:cubicBezTo>
                    <a:pt x="9277" y="8590"/>
                    <a:pt x="8398" y="8498"/>
                    <a:pt x="7534" y="8314"/>
                  </a:cubicBezTo>
                  <a:cubicBezTo>
                    <a:pt x="5794" y="7911"/>
                    <a:pt x="4168" y="7119"/>
                    <a:pt x="2779" y="5997"/>
                  </a:cubicBezTo>
                  <a:cubicBezTo>
                    <a:pt x="1911" y="5279"/>
                    <a:pt x="1163" y="4425"/>
                    <a:pt x="564" y="3471"/>
                  </a:cubicBezTo>
                  <a:cubicBezTo>
                    <a:pt x="373" y="3138"/>
                    <a:pt x="245" y="2873"/>
                    <a:pt x="150" y="2696"/>
                  </a:cubicBezTo>
                  <a:cubicBezTo>
                    <a:pt x="110" y="2605"/>
                    <a:pt x="60" y="2518"/>
                    <a:pt x="0" y="2438"/>
                  </a:cubicBezTo>
                  <a:lnTo>
                    <a:pt x="0" y="2438"/>
                  </a:lnTo>
                  <a:cubicBezTo>
                    <a:pt x="31" y="2532"/>
                    <a:pt x="70" y="2622"/>
                    <a:pt x="116" y="2709"/>
                  </a:cubicBezTo>
                  <a:cubicBezTo>
                    <a:pt x="205" y="2892"/>
                    <a:pt x="320" y="3164"/>
                    <a:pt x="504" y="3504"/>
                  </a:cubicBezTo>
                  <a:cubicBezTo>
                    <a:pt x="1096" y="4521"/>
                    <a:pt x="1858" y="5429"/>
                    <a:pt x="2758" y="6187"/>
                  </a:cubicBezTo>
                  <a:cubicBezTo>
                    <a:pt x="4140" y="7337"/>
                    <a:pt x="5766" y="8156"/>
                    <a:pt x="7513" y="8584"/>
                  </a:cubicBezTo>
                  <a:cubicBezTo>
                    <a:pt x="8426" y="8789"/>
                    <a:pt x="9357" y="8892"/>
                    <a:pt x="10291" y="8892"/>
                  </a:cubicBezTo>
                  <a:cubicBezTo>
                    <a:pt x="10484" y="8892"/>
                    <a:pt x="10676" y="8888"/>
                    <a:pt x="10868" y="8879"/>
                  </a:cubicBezTo>
                  <a:cubicBezTo>
                    <a:pt x="12157" y="8795"/>
                    <a:pt x="13418" y="8468"/>
                    <a:pt x="14584" y="7913"/>
                  </a:cubicBezTo>
                  <a:cubicBezTo>
                    <a:pt x="15804" y="7257"/>
                    <a:pt x="16961" y="6490"/>
                    <a:pt x="18041" y="5624"/>
                  </a:cubicBezTo>
                  <a:cubicBezTo>
                    <a:pt x="19178" y="4685"/>
                    <a:pt x="20537" y="4053"/>
                    <a:pt x="21987" y="3791"/>
                  </a:cubicBezTo>
                  <a:cubicBezTo>
                    <a:pt x="22149" y="3772"/>
                    <a:pt x="22310" y="3763"/>
                    <a:pt x="22471" y="3763"/>
                  </a:cubicBezTo>
                  <a:cubicBezTo>
                    <a:pt x="23827" y="3763"/>
                    <a:pt x="25161" y="4397"/>
                    <a:pt x="26431" y="5102"/>
                  </a:cubicBezTo>
                  <a:cubicBezTo>
                    <a:pt x="27110" y="5502"/>
                    <a:pt x="27864" y="5937"/>
                    <a:pt x="28638" y="6317"/>
                  </a:cubicBezTo>
                  <a:cubicBezTo>
                    <a:pt x="29416" y="6731"/>
                    <a:pt x="30267" y="6989"/>
                    <a:pt x="31145" y="7078"/>
                  </a:cubicBezTo>
                  <a:cubicBezTo>
                    <a:pt x="31231" y="7084"/>
                    <a:pt x="31317" y="7086"/>
                    <a:pt x="31403" y="7086"/>
                  </a:cubicBezTo>
                  <a:cubicBezTo>
                    <a:pt x="32236" y="7086"/>
                    <a:pt x="33053" y="6831"/>
                    <a:pt x="33740" y="6350"/>
                  </a:cubicBezTo>
                  <a:cubicBezTo>
                    <a:pt x="34462" y="5792"/>
                    <a:pt x="35143" y="5182"/>
                    <a:pt x="35778" y="4523"/>
                  </a:cubicBezTo>
                  <a:cubicBezTo>
                    <a:pt x="36393" y="3873"/>
                    <a:pt x="37176" y="3403"/>
                    <a:pt x="38040" y="3165"/>
                  </a:cubicBezTo>
                  <a:cubicBezTo>
                    <a:pt x="38367" y="3101"/>
                    <a:pt x="38698" y="3069"/>
                    <a:pt x="39029" y="3069"/>
                  </a:cubicBezTo>
                  <a:cubicBezTo>
                    <a:pt x="39615" y="3069"/>
                    <a:pt x="40200" y="3170"/>
                    <a:pt x="40757" y="3369"/>
                  </a:cubicBezTo>
                  <a:cubicBezTo>
                    <a:pt x="41654" y="3634"/>
                    <a:pt x="42530" y="4014"/>
                    <a:pt x="43439" y="4347"/>
                  </a:cubicBezTo>
                  <a:cubicBezTo>
                    <a:pt x="44358" y="4727"/>
                    <a:pt x="45339" y="4933"/>
                    <a:pt x="46333" y="4951"/>
                  </a:cubicBezTo>
                  <a:lnTo>
                    <a:pt x="46720" y="4951"/>
                  </a:lnTo>
                  <a:lnTo>
                    <a:pt x="47093" y="4884"/>
                  </a:lnTo>
                  <a:cubicBezTo>
                    <a:pt x="47348" y="4844"/>
                    <a:pt x="47595" y="4775"/>
                    <a:pt x="47834" y="4679"/>
                  </a:cubicBezTo>
                  <a:cubicBezTo>
                    <a:pt x="48314" y="4490"/>
                    <a:pt x="48771" y="4244"/>
                    <a:pt x="49193" y="3946"/>
                  </a:cubicBezTo>
                  <a:cubicBezTo>
                    <a:pt x="49978" y="3340"/>
                    <a:pt x="50797" y="2778"/>
                    <a:pt x="51644" y="2261"/>
                  </a:cubicBezTo>
                  <a:cubicBezTo>
                    <a:pt x="52066" y="2033"/>
                    <a:pt x="52527" y="1883"/>
                    <a:pt x="53003" y="1820"/>
                  </a:cubicBezTo>
                  <a:cubicBezTo>
                    <a:pt x="53142" y="1806"/>
                    <a:pt x="53282" y="1799"/>
                    <a:pt x="53421" y="1799"/>
                  </a:cubicBezTo>
                  <a:cubicBezTo>
                    <a:pt x="53758" y="1799"/>
                    <a:pt x="54095" y="1840"/>
                    <a:pt x="54423" y="1921"/>
                  </a:cubicBezTo>
                  <a:cubicBezTo>
                    <a:pt x="55362" y="2195"/>
                    <a:pt x="56271" y="2559"/>
                    <a:pt x="57140" y="3008"/>
                  </a:cubicBezTo>
                  <a:cubicBezTo>
                    <a:pt x="58025" y="3470"/>
                    <a:pt x="58992" y="3754"/>
                    <a:pt x="59986" y="3844"/>
                  </a:cubicBezTo>
                  <a:cubicBezTo>
                    <a:pt x="60010" y="3845"/>
                    <a:pt x="60035" y="3845"/>
                    <a:pt x="60060" y="3845"/>
                  </a:cubicBezTo>
                  <a:cubicBezTo>
                    <a:pt x="60540" y="3845"/>
                    <a:pt x="61016" y="3750"/>
                    <a:pt x="61460" y="3566"/>
                  </a:cubicBezTo>
                  <a:cubicBezTo>
                    <a:pt x="61907" y="3366"/>
                    <a:pt x="62327" y="3110"/>
                    <a:pt x="62711" y="2805"/>
                  </a:cubicBezTo>
                  <a:cubicBezTo>
                    <a:pt x="63401" y="2194"/>
                    <a:pt x="64170" y="1679"/>
                    <a:pt x="64999" y="1277"/>
                  </a:cubicBezTo>
                  <a:cubicBezTo>
                    <a:pt x="65381" y="1146"/>
                    <a:pt x="65779" y="1082"/>
                    <a:pt x="66176" y="1082"/>
                  </a:cubicBezTo>
                  <a:cubicBezTo>
                    <a:pt x="66657" y="1082"/>
                    <a:pt x="67136" y="1176"/>
                    <a:pt x="67587" y="1364"/>
                  </a:cubicBezTo>
                  <a:cubicBezTo>
                    <a:pt x="68429" y="1657"/>
                    <a:pt x="69238" y="2078"/>
                    <a:pt x="70094" y="2377"/>
                  </a:cubicBezTo>
                  <a:cubicBezTo>
                    <a:pt x="70534" y="2531"/>
                    <a:pt x="70989" y="2636"/>
                    <a:pt x="71452" y="2689"/>
                  </a:cubicBezTo>
                  <a:cubicBezTo>
                    <a:pt x="71576" y="2701"/>
                    <a:pt x="71701" y="2706"/>
                    <a:pt x="71825" y="2706"/>
                  </a:cubicBezTo>
                  <a:cubicBezTo>
                    <a:pt x="72157" y="2706"/>
                    <a:pt x="72488" y="2666"/>
                    <a:pt x="72811" y="2587"/>
                  </a:cubicBezTo>
                  <a:cubicBezTo>
                    <a:pt x="74570" y="2138"/>
                    <a:pt x="75881" y="923"/>
                    <a:pt x="77437" y="495"/>
                  </a:cubicBezTo>
                  <a:cubicBezTo>
                    <a:pt x="77967" y="382"/>
                    <a:pt x="78504" y="326"/>
                    <a:pt x="79041" y="326"/>
                  </a:cubicBezTo>
                  <a:cubicBezTo>
                    <a:pt x="80066" y="326"/>
                    <a:pt x="81088" y="531"/>
                    <a:pt x="82042" y="937"/>
                  </a:cubicBezTo>
                  <a:cubicBezTo>
                    <a:pt x="83503" y="1433"/>
                    <a:pt x="84868" y="2071"/>
                    <a:pt x="86294" y="2397"/>
                  </a:cubicBezTo>
                  <a:cubicBezTo>
                    <a:pt x="86896" y="2561"/>
                    <a:pt x="87515" y="2642"/>
                    <a:pt x="88132" y="2642"/>
                  </a:cubicBezTo>
                  <a:cubicBezTo>
                    <a:pt x="88910" y="2642"/>
                    <a:pt x="89688" y="2513"/>
                    <a:pt x="90431" y="2255"/>
                  </a:cubicBezTo>
                  <a:cubicBezTo>
                    <a:pt x="91694" y="1820"/>
                    <a:pt x="92802" y="1229"/>
                    <a:pt x="93929" y="897"/>
                  </a:cubicBezTo>
                  <a:cubicBezTo>
                    <a:pt x="94660" y="675"/>
                    <a:pt x="95418" y="564"/>
                    <a:pt x="96177" y="564"/>
                  </a:cubicBezTo>
                  <a:cubicBezTo>
                    <a:pt x="96517" y="564"/>
                    <a:pt x="96858" y="586"/>
                    <a:pt x="97196" y="631"/>
                  </a:cubicBezTo>
                  <a:cubicBezTo>
                    <a:pt x="98236" y="747"/>
                    <a:pt x="99186" y="950"/>
                    <a:pt x="100070" y="1093"/>
                  </a:cubicBezTo>
                  <a:cubicBezTo>
                    <a:pt x="100953" y="1236"/>
                    <a:pt x="101761" y="1371"/>
                    <a:pt x="102481" y="1514"/>
                  </a:cubicBezTo>
                  <a:cubicBezTo>
                    <a:pt x="102848" y="1589"/>
                    <a:pt x="103160" y="1671"/>
                    <a:pt x="103514" y="1711"/>
                  </a:cubicBezTo>
                  <a:cubicBezTo>
                    <a:pt x="103667" y="1732"/>
                    <a:pt x="103821" y="1742"/>
                    <a:pt x="103976" y="1742"/>
                  </a:cubicBezTo>
                  <a:cubicBezTo>
                    <a:pt x="104130" y="1742"/>
                    <a:pt x="104284" y="1732"/>
                    <a:pt x="104438" y="1711"/>
                  </a:cubicBezTo>
                  <a:cubicBezTo>
                    <a:pt x="105002" y="1650"/>
                    <a:pt x="105476" y="1582"/>
                    <a:pt x="105864" y="1535"/>
                  </a:cubicBezTo>
                  <a:lnTo>
                    <a:pt x="106734" y="1406"/>
                  </a:lnTo>
                  <a:cubicBezTo>
                    <a:pt x="106790" y="1386"/>
                    <a:pt x="106845" y="1363"/>
                    <a:pt x="106898" y="1338"/>
                  </a:cubicBezTo>
                  <a:cubicBezTo>
                    <a:pt x="106848" y="1334"/>
                    <a:pt x="106798" y="1331"/>
                    <a:pt x="106748" y="1331"/>
                  </a:cubicBezTo>
                  <a:cubicBezTo>
                    <a:pt x="106698" y="1331"/>
                    <a:pt x="106648" y="1334"/>
                    <a:pt x="106598" y="1338"/>
                  </a:cubicBezTo>
                  <a:lnTo>
                    <a:pt x="105715" y="1426"/>
                  </a:lnTo>
                  <a:cubicBezTo>
                    <a:pt x="105224" y="1525"/>
                    <a:pt x="104726" y="1574"/>
                    <a:pt x="104228" y="1574"/>
                  </a:cubicBezTo>
                  <a:cubicBezTo>
                    <a:pt x="103606" y="1574"/>
                    <a:pt x="102985" y="1498"/>
                    <a:pt x="102379" y="1345"/>
                  </a:cubicBezTo>
                  <a:cubicBezTo>
                    <a:pt x="101660" y="1182"/>
                    <a:pt x="100845" y="1039"/>
                    <a:pt x="99961" y="890"/>
                  </a:cubicBezTo>
                  <a:cubicBezTo>
                    <a:pt x="99078" y="740"/>
                    <a:pt x="98134" y="515"/>
                    <a:pt x="97088" y="393"/>
                  </a:cubicBezTo>
                  <a:cubicBezTo>
                    <a:pt x="96711" y="339"/>
                    <a:pt x="96331" y="312"/>
                    <a:pt x="95952" y="312"/>
                  </a:cubicBezTo>
                  <a:cubicBezTo>
                    <a:pt x="95189" y="312"/>
                    <a:pt x="94428" y="421"/>
                    <a:pt x="93692" y="639"/>
                  </a:cubicBezTo>
                  <a:cubicBezTo>
                    <a:pt x="92537" y="978"/>
                    <a:pt x="91417" y="1569"/>
                    <a:pt x="90180" y="1997"/>
                  </a:cubicBezTo>
                  <a:cubicBezTo>
                    <a:pt x="89473" y="2238"/>
                    <a:pt x="88736" y="2359"/>
                    <a:pt x="87998" y="2359"/>
                  </a:cubicBezTo>
                  <a:cubicBezTo>
                    <a:pt x="87389" y="2359"/>
                    <a:pt x="86779" y="2277"/>
                    <a:pt x="86186" y="2112"/>
                  </a:cubicBezTo>
                  <a:cubicBezTo>
                    <a:pt x="84828" y="1787"/>
                    <a:pt x="83469" y="1148"/>
                    <a:pt x="81968" y="639"/>
                  </a:cubicBezTo>
                  <a:cubicBezTo>
                    <a:pt x="80982" y="216"/>
                    <a:pt x="79926" y="1"/>
                    <a:pt x="7886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" name="Google Shape;1081;p51">
              <a:extLst>
                <a:ext uri="{FF2B5EF4-FFF2-40B4-BE49-F238E27FC236}">
                  <a16:creationId xmlns:a16="http://schemas.microsoft.com/office/drawing/2014/main" id="{A2026F0E-C1B2-774E-7CBA-B75B59A65312}"/>
                </a:ext>
              </a:extLst>
            </p:cNvPr>
            <p:cNvSpPr/>
            <p:nvPr/>
          </p:nvSpPr>
          <p:spPr>
            <a:xfrm>
              <a:off x="1676576" y="5083607"/>
              <a:ext cx="1226956" cy="221932"/>
            </a:xfrm>
            <a:custGeom>
              <a:avLst/>
              <a:gdLst/>
              <a:ahLst/>
              <a:cxnLst/>
              <a:rect l="l" t="t" r="r" b="b"/>
              <a:pathLst>
                <a:path w="69134" h="12505" extrusionOk="0">
                  <a:moveTo>
                    <a:pt x="69031" y="0"/>
                  </a:moveTo>
                  <a:cubicBezTo>
                    <a:pt x="68997" y="0"/>
                    <a:pt x="68963" y="3"/>
                    <a:pt x="68929" y="8"/>
                  </a:cubicBezTo>
                  <a:lnTo>
                    <a:pt x="68338" y="63"/>
                  </a:lnTo>
                  <a:cubicBezTo>
                    <a:pt x="67822" y="123"/>
                    <a:pt x="67061" y="219"/>
                    <a:pt x="66083" y="368"/>
                  </a:cubicBezTo>
                  <a:cubicBezTo>
                    <a:pt x="64120" y="639"/>
                    <a:pt x="61328" y="1224"/>
                    <a:pt x="57790" y="1510"/>
                  </a:cubicBezTo>
                  <a:cubicBezTo>
                    <a:pt x="57003" y="1574"/>
                    <a:pt x="56215" y="1606"/>
                    <a:pt x="55427" y="1606"/>
                  </a:cubicBezTo>
                  <a:cubicBezTo>
                    <a:pt x="54294" y="1606"/>
                    <a:pt x="53162" y="1539"/>
                    <a:pt x="52036" y="1407"/>
                  </a:cubicBezTo>
                  <a:cubicBezTo>
                    <a:pt x="51496" y="1342"/>
                    <a:pt x="50952" y="1310"/>
                    <a:pt x="50409" y="1310"/>
                  </a:cubicBezTo>
                  <a:cubicBezTo>
                    <a:pt x="49865" y="1310"/>
                    <a:pt x="49322" y="1342"/>
                    <a:pt x="48782" y="1407"/>
                  </a:cubicBezTo>
                  <a:cubicBezTo>
                    <a:pt x="48211" y="1488"/>
                    <a:pt x="47654" y="1652"/>
                    <a:pt x="47131" y="1896"/>
                  </a:cubicBezTo>
                  <a:cubicBezTo>
                    <a:pt x="46602" y="2159"/>
                    <a:pt x="46104" y="2483"/>
                    <a:pt x="45650" y="2861"/>
                  </a:cubicBezTo>
                  <a:cubicBezTo>
                    <a:pt x="44727" y="3574"/>
                    <a:pt x="43851" y="4437"/>
                    <a:pt x="42716" y="4777"/>
                  </a:cubicBezTo>
                  <a:cubicBezTo>
                    <a:pt x="42434" y="4862"/>
                    <a:pt x="42142" y="4904"/>
                    <a:pt x="41850" y="4904"/>
                  </a:cubicBezTo>
                  <a:cubicBezTo>
                    <a:pt x="41559" y="4904"/>
                    <a:pt x="41267" y="4862"/>
                    <a:pt x="40984" y="4777"/>
                  </a:cubicBezTo>
                  <a:cubicBezTo>
                    <a:pt x="40392" y="4595"/>
                    <a:pt x="39815" y="4368"/>
                    <a:pt x="39258" y="4098"/>
                  </a:cubicBezTo>
                  <a:cubicBezTo>
                    <a:pt x="38671" y="3793"/>
                    <a:pt x="38040" y="3580"/>
                    <a:pt x="37390" y="3465"/>
                  </a:cubicBezTo>
                  <a:cubicBezTo>
                    <a:pt x="37251" y="3446"/>
                    <a:pt x="37113" y="3436"/>
                    <a:pt x="36975" y="3436"/>
                  </a:cubicBezTo>
                  <a:cubicBezTo>
                    <a:pt x="36422" y="3436"/>
                    <a:pt x="35878" y="3593"/>
                    <a:pt x="35406" y="3893"/>
                  </a:cubicBezTo>
                  <a:cubicBezTo>
                    <a:pt x="34231" y="4607"/>
                    <a:pt x="33463" y="5796"/>
                    <a:pt x="32268" y="6303"/>
                  </a:cubicBezTo>
                  <a:cubicBezTo>
                    <a:pt x="31818" y="6495"/>
                    <a:pt x="31345" y="6570"/>
                    <a:pt x="30863" y="6570"/>
                  </a:cubicBezTo>
                  <a:cubicBezTo>
                    <a:pt x="30064" y="6570"/>
                    <a:pt x="29244" y="6363"/>
                    <a:pt x="28478" y="6135"/>
                  </a:cubicBezTo>
                  <a:cubicBezTo>
                    <a:pt x="27250" y="5671"/>
                    <a:pt x="25966" y="5373"/>
                    <a:pt x="24661" y="5251"/>
                  </a:cubicBezTo>
                  <a:cubicBezTo>
                    <a:pt x="24630" y="5251"/>
                    <a:pt x="24600" y="5250"/>
                    <a:pt x="24569" y="5250"/>
                  </a:cubicBezTo>
                  <a:cubicBezTo>
                    <a:pt x="23942" y="5250"/>
                    <a:pt x="23322" y="5385"/>
                    <a:pt x="22751" y="5645"/>
                  </a:cubicBezTo>
                  <a:cubicBezTo>
                    <a:pt x="22183" y="5929"/>
                    <a:pt x="21655" y="6287"/>
                    <a:pt x="21182" y="6712"/>
                  </a:cubicBezTo>
                  <a:cubicBezTo>
                    <a:pt x="20348" y="7550"/>
                    <a:pt x="19407" y="8274"/>
                    <a:pt x="18383" y="8865"/>
                  </a:cubicBezTo>
                  <a:cubicBezTo>
                    <a:pt x="17868" y="9078"/>
                    <a:pt x="17321" y="9184"/>
                    <a:pt x="16774" y="9184"/>
                  </a:cubicBezTo>
                  <a:cubicBezTo>
                    <a:pt x="16227" y="9184"/>
                    <a:pt x="15680" y="9078"/>
                    <a:pt x="15164" y="8865"/>
                  </a:cubicBezTo>
                  <a:cubicBezTo>
                    <a:pt x="14118" y="8539"/>
                    <a:pt x="13126" y="8037"/>
                    <a:pt x="12114" y="7799"/>
                  </a:cubicBezTo>
                  <a:cubicBezTo>
                    <a:pt x="11717" y="7686"/>
                    <a:pt x="11309" y="7630"/>
                    <a:pt x="10901" y="7630"/>
                  </a:cubicBezTo>
                  <a:cubicBezTo>
                    <a:pt x="10277" y="7630"/>
                    <a:pt x="9655" y="7762"/>
                    <a:pt x="9077" y="8023"/>
                  </a:cubicBezTo>
                  <a:cubicBezTo>
                    <a:pt x="8631" y="8259"/>
                    <a:pt x="8268" y="8627"/>
                    <a:pt x="8038" y="9076"/>
                  </a:cubicBezTo>
                  <a:cubicBezTo>
                    <a:pt x="7850" y="9494"/>
                    <a:pt x="7690" y="9925"/>
                    <a:pt x="7563" y="10367"/>
                  </a:cubicBezTo>
                  <a:cubicBezTo>
                    <a:pt x="7449" y="10766"/>
                    <a:pt x="7249" y="11137"/>
                    <a:pt x="6978" y="11453"/>
                  </a:cubicBezTo>
                  <a:cubicBezTo>
                    <a:pt x="6711" y="11739"/>
                    <a:pt x="6378" y="11953"/>
                    <a:pt x="6007" y="12079"/>
                  </a:cubicBezTo>
                  <a:cubicBezTo>
                    <a:pt x="5656" y="12189"/>
                    <a:pt x="5293" y="12244"/>
                    <a:pt x="4930" y="12244"/>
                  </a:cubicBezTo>
                  <a:cubicBezTo>
                    <a:pt x="4567" y="12244"/>
                    <a:pt x="4203" y="12189"/>
                    <a:pt x="3852" y="12079"/>
                  </a:cubicBezTo>
                  <a:cubicBezTo>
                    <a:pt x="3239" y="11892"/>
                    <a:pt x="2685" y="11550"/>
                    <a:pt x="2243" y="11087"/>
                  </a:cubicBezTo>
                  <a:cubicBezTo>
                    <a:pt x="1861" y="10700"/>
                    <a:pt x="1530" y="10267"/>
                    <a:pt x="1257" y="9796"/>
                  </a:cubicBezTo>
                  <a:cubicBezTo>
                    <a:pt x="888" y="9143"/>
                    <a:pt x="570" y="8461"/>
                    <a:pt x="307" y="7758"/>
                  </a:cubicBezTo>
                  <a:cubicBezTo>
                    <a:pt x="212" y="7534"/>
                    <a:pt x="144" y="7351"/>
                    <a:pt x="90" y="7208"/>
                  </a:cubicBezTo>
                  <a:cubicBezTo>
                    <a:pt x="66" y="7144"/>
                    <a:pt x="36" y="7083"/>
                    <a:pt x="1" y="7025"/>
                  </a:cubicBezTo>
                  <a:lnTo>
                    <a:pt x="1" y="7025"/>
                  </a:lnTo>
                  <a:cubicBezTo>
                    <a:pt x="12" y="7092"/>
                    <a:pt x="31" y="7158"/>
                    <a:pt x="56" y="7222"/>
                  </a:cubicBezTo>
                  <a:lnTo>
                    <a:pt x="239" y="7786"/>
                  </a:lnTo>
                  <a:cubicBezTo>
                    <a:pt x="479" y="8509"/>
                    <a:pt x="781" y="9212"/>
                    <a:pt x="1142" y="9884"/>
                  </a:cubicBezTo>
                  <a:cubicBezTo>
                    <a:pt x="1406" y="10380"/>
                    <a:pt x="1734" y="10836"/>
                    <a:pt x="2120" y="11243"/>
                  </a:cubicBezTo>
                  <a:cubicBezTo>
                    <a:pt x="2578" y="11735"/>
                    <a:pt x="3153" y="12101"/>
                    <a:pt x="3792" y="12309"/>
                  </a:cubicBezTo>
                  <a:cubicBezTo>
                    <a:pt x="4183" y="12439"/>
                    <a:pt x="4590" y="12504"/>
                    <a:pt x="4998" y="12504"/>
                  </a:cubicBezTo>
                  <a:cubicBezTo>
                    <a:pt x="5360" y="12504"/>
                    <a:pt x="5722" y="12453"/>
                    <a:pt x="6074" y="12350"/>
                  </a:cubicBezTo>
                  <a:cubicBezTo>
                    <a:pt x="6484" y="12214"/>
                    <a:pt x="6854" y="11982"/>
                    <a:pt x="7153" y="11671"/>
                  </a:cubicBezTo>
                  <a:cubicBezTo>
                    <a:pt x="7450" y="11335"/>
                    <a:pt x="7670" y="10939"/>
                    <a:pt x="7799" y="10510"/>
                  </a:cubicBezTo>
                  <a:cubicBezTo>
                    <a:pt x="7926" y="10082"/>
                    <a:pt x="8082" y="9664"/>
                    <a:pt x="8268" y="9259"/>
                  </a:cubicBezTo>
                  <a:cubicBezTo>
                    <a:pt x="8478" y="8860"/>
                    <a:pt x="8805" y="8532"/>
                    <a:pt x="9205" y="8322"/>
                  </a:cubicBezTo>
                  <a:cubicBezTo>
                    <a:pt x="9735" y="8094"/>
                    <a:pt x="10302" y="7978"/>
                    <a:pt x="10871" y="7978"/>
                  </a:cubicBezTo>
                  <a:cubicBezTo>
                    <a:pt x="11265" y="7978"/>
                    <a:pt x="11660" y="8034"/>
                    <a:pt x="12044" y="8145"/>
                  </a:cubicBezTo>
                  <a:cubicBezTo>
                    <a:pt x="13036" y="8370"/>
                    <a:pt x="14001" y="8886"/>
                    <a:pt x="15067" y="9226"/>
                  </a:cubicBezTo>
                  <a:cubicBezTo>
                    <a:pt x="15613" y="9415"/>
                    <a:pt x="16182" y="9531"/>
                    <a:pt x="16758" y="9565"/>
                  </a:cubicBezTo>
                  <a:cubicBezTo>
                    <a:pt x="16809" y="9567"/>
                    <a:pt x="16860" y="9568"/>
                    <a:pt x="16911" y="9568"/>
                  </a:cubicBezTo>
                  <a:cubicBezTo>
                    <a:pt x="17465" y="9568"/>
                    <a:pt x="18013" y="9449"/>
                    <a:pt x="18518" y="9219"/>
                  </a:cubicBezTo>
                  <a:cubicBezTo>
                    <a:pt x="19572" y="8620"/>
                    <a:pt x="20541" y="7882"/>
                    <a:pt x="21398" y="7025"/>
                  </a:cubicBezTo>
                  <a:cubicBezTo>
                    <a:pt x="21848" y="6621"/>
                    <a:pt x="22351" y="6279"/>
                    <a:pt x="22893" y="6011"/>
                  </a:cubicBezTo>
                  <a:cubicBezTo>
                    <a:pt x="23412" y="5774"/>
                    <a:pt x="23976" y="5650"/>
                    <a:pt x="24547" y="5650"/>
                  </a:cubicBezTo>
                  <a:cubicBezTo>
                    <a:pt x="24582" y="5650"/>
                    <a:pt x="24617" y="5651"/>
                    <a:pt x="24651" y="5652"/>
                  </a:cubicBezTo>
                  <a:cubicBezTo>
                    <a:pt x="25926" y="5777"/>
                    <a:pt x="27178" y="6072"/>
                    <a:pt x="28375" y="6528"/>
                  </a:cubicBezTo>
                  <a:cubicBezTo>
                    <a:pt x="29016" y="6735"/>
                    <a:pt x="29676" y="6877"/>
                    <a:pt x="30344" y="6956"/>
                  </a:cubicBezTo>
                  <a:cubicBezTo>
                    <a:pt x="30509" y="6976"/>
                    <a:pt x="30675" y="6986"/>
                    <a:pt x="30840" y="6986"/>
                  </a:cubicBezTo>
                  <a:cubicBezTo>
                    <a:pt x="31368" y="6986"/>
                    <a:pt x="31892" y="6884"/>
                    <a:pt x="32382" y="6685"/>
                  </a:cubicBezTo>
                  <a:cubicBezTo>
                    <a:pt x="33707" y="6107"/>
                    <a:pt x="34481" y="4898"/>
                    <a:pt x="35568" y="4253"/>
                  </a:cubicBezTo>
                  <a:cubicBezTo>
                    <a:pt x="35990" y="3983"/>
                    <a:pt x="36478" y="3841"/>
                    <a:pt x="36974" y="3841"/>
                  </a:cubicBezTo>
                  <a:cubicBezTo>
                    <a:pt x="37092" y="3841"/>
                    <a:pt x="37210" y="3849"/>
                    <a:pt x="37328" y="3865"/>
                  </a:cubicBezTo>
                  <a:cubicBezTo>
                    <a:pt x="37942" y="3977"/>
                    <a:pt x="38538" y="4179"/>
                    <a:pt x="39093" y="4463"/>
                  </a:cubicBezTo>
                  <a:cubicBezTo>
                    <a:pt x="39665" y="4748"/>
                    <a:pt x="40258" y="4989"/>
                    <a:pt x="40867" y="5183"/>
                  </a:cubicBezTo>
                  <a:cubicBezTo>
                    <a:pt x="41181" y="5276"/>
                    <a:pt x="41504" y="5322"/>
                    <a:pt x="41828" y="5322"/>
                  </a:cubicBezTo>
                  <a:cubicBezTo>
                    <a:pt x="42152" y="5322"/>
                    <a:pt x="42475" y="5276"/>
                    <a:pt x="42788" y="5183"/>
                  </a:cubicBezTo>
                  <a:cubicBezTo>
                    <a:pt x="44039" y="4796"/>
                    <a:pt x="44922" y="3899"/>
                    <a:pt x="45832" y="3193"/>
                  </a:cubicBezTo>
                  <a:cubicBezTo>
                    <a:pt x="46269" y="2834"/>
                    <a:pt x="46742" y="2522"/>
                    <a:pt x="47244" y="2263"/>
                  </a:cubicBezTo>
                  <a:cubicBezTo>
                    <a:pt x="47739" y="2030"/>
                    <a:pt x="48266" y="1871"/>
                    <a:pt x="48807" y="1794"/>
                  </a:cubicBezTo>
                  <a:cubicBezTo>
                    <a:pt x="49334" y="1733"/>
                    <a:pt x="49865" y="1702"/>
                    <a:pt x="50396" y="1702"/>
                  </a:cubicBezTo>
                  <a:cubicBezTo>
                    <a:pt x="50927" y="1702"/>
                    <a:pt x="51457" y="1733"/>
                    <a:pt x="51986" y="1794"/>
                  </a:cubicBezTo>
                  <a:cubicBezTo>
                    <a:pt x="53050" y="1911"/>
                    <a:pt x="54120" y="1970"/>
                    <a:pt x="55190" y="1970"/>
                  </a:cubicBezTo>
                  <a:cubicBezTo>
                    <a:pt x="56056" y="1970"/>
                    <a:pt x="56922" y="1931"/>
                    <a:pt x="57786" y="1854"/>
                  </a:cubicBezTo>
                  <a:cubicBezTo>
                    <a:pt x="61326" y="1529"/>
                    <a:pt x="64131" y="911"/>
                    <a:pt x="66081" y="598"/>
                  </a:cubicBezTo>
                  <a:lnTo>
                    <a:pt x="68329" y="232"/>
                  </a:lnTo>
                  <a:lnTo>
                    <a:pt x="68913" y="136"/>
                  </a:lnTo>
                  <a:lnTo>
                    <a:pt x="69133" y="8"/>
                  </a:lnTo>
                  <a:cubicBezTo>
                    <a:pt x="69099" y="3"/>
                    <a:pt x="69065" y="0"/>
                    <a:pt x="6903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1082;p51">
              <a:extLst>
                <a:ext uri="{FF2B5EF4-FFF2-40B4-BE49-F238E27FC236}">
                  <a16:creationId xmlns:a16="http://schemas.microsoft.com/office/drawing/2014/main" id="{12EB6FE4-C44B-6528-16B5-F50729109DEB}"/>
                </a:ext>
              </a:extLst>
            </p:cNvPr>
            <p:cNvSpPr/>
            <p:nvPr/>
          </p:nvSpPr>
          <p:spPr>
            <a:xfrm>
              <a:off x="1622020" y="5835338"/>
              <a:ext cx="1298372" cy="155575"/>
            </a:xfrm>
            <a:custGeom>
              <a:avLst/>
              <a:gdLst/>
              <a:ahLst/>
              <a:cxnLst/>
              <a:rect l="l" t="t" r="r" b="b"/>
              <a:pathLst>
                <a:path w="73158" h="8766" extrusionOk="0">
                  <a:moveTo>
                    <a:pt x="39113" y="1"/>
                  </a:moveTo>
                  <a:cubicBezTo>
                    <a:pt x="38433" y="1"/>
                    <a:pt x="37765" y="189"/>
                    <a:pt x="37183" y="547"/>
                  </a:cubicBezTo>
                  <a:cubicBezTo>
                    <a:pt x="35940" y="1287"/>
                    <a:pt x="35050" y="2490"/>
                    <a:pt x="33753" y="2972"/>
                  </a:cubicBezTo>
                  <a:cubicBezTo>
                    <a:pt x="33398" y="3091"/>
                    <a:pt x="33027" y="3151"/>
                    <a:pt x="32656" y="3151"/>
                  </a:cubicBezTo>
                  <a:cubicBezTo>
                    <a:pt x="32340" y="3151"/>
                    <a:pt x="32023" y="3107"/>
                    <a:pt x="31715" y="3020"/>
                  </a:cubicBezTo>
                  <a:cubicBezTo>
                    <a:pt x="31047" y="2834"/>
                    <a:pt x="30397" y="2588"/>
                    <a:pt x="29773" y="2286"/>
                  </a:cubicBezTo>
                  <a:cubicBezTo>
                    <a:pt x="29139" y="1981"/>
                    <a:pt x="28485" y="1720"/>
                    <a:pt x="27817" y="1505"/>
                  </a:cubicBezTo>
                  <a:cubicBezTo>
                    <a:pt x="27450" y="1389"/>
                    <a:pt x="27069" y="1331"/>
                    <a:pt x="26688" y="1331"/>
                  </a:cubicBezTo>
                  <a:cubicBezTo>
                    <a:pt x="26355" y="1331"/>
                    <a:pt x="26022" y="1375"/>
                    <a:pt x="25698" y="1464"/>
                  </a:cubicBezTo>
                  <a:cubicBezTo>
                    <a:pt x="25033" y="1691"/>
                    <a:pt x="24439" y="2087"/>
                    <a:pt x="23972" y="2612"/>
                  </a:cubicBezTo>
                  <a:cubicBezTo>
                    <a:pt x="23496" y="3088"/>
                    <a:pt x="23075" y="3590"/>
                    <a:pt x="22613" y="4004"/>
                  </a:cubicBezTo>
                  <a:cubicBezTo>
                    <a:pt x="21926" y="4571"/>
                    <a:pt x="21072" y="4870"/>
                    <a:pt x="20203" y="4870"/>
                  </a:cubicBezTo>
                  <a:cubicBezTo>
                    <a:pt x="19855" y="4870"/>
                    <a:pt x="19505" y="4822"/>
                    <a:pt x="19162" y="4724"/>
                  </a:cubicBezTo>
                  <a:cubicBezTo>
                    <a:pt x="17961" y="4487"/>
                    <a:pt x="16827" y="4045"/>
                    <a:pt x="15679" y="3719"/>
                  </a:cubicBezTo>
                  <a:cubicBezTo>
                    <a:pt x="15106" y="3554"/>
                    <a:pt x="14515" y="3465"/>
                    <a:pt x="13919" y="3454"/>
                  </a:cubicBezTo>
                  <a:cubicBezTo>
                    <a:pt x="13881" y="3453"/>
                    <a:pt x="13843" y="3452"/>
                    <a:pt x="13806" y="3452"/>
                  </a:cubicBezTo>
                  <a:cubicBezTo>
                    <a:pt x="13254" y="3452"/>
                    <a:pt x="12711" y="3593"/>
                    <a:pt x="12228" y="3862"/>
                  </a:cubicBezTo>
                  <a:cubicBezTo>
                    <a:pt x="11728" y="4136"/>
                    <a:pt x="11305" y="4530"/>
                    <a:pt x="10998" y="5010"/>
                  </a:cubicBezTo>
                  <a:cubicBezTo>
                    <a:pt x="10685" y="5458"/>
                    <a:pt x="10442" y="5927"/>
                    <a:pt x="10190" y="6369"/>
                  </a:cubicBezTo>
                  <a:cubicBezTo>
                    <a:pt x="9797" y="7259"/>
                    <a:pt x="9081" y="7965"/>
                    <a:pt x="8186" y="8345"/>
                  </a:cubicBezTo>
                  <a:cubicBezTo>
                    <a:pt x="7880" y="8433"/>
                    <a:pt x="7565" y="8476"/>
                    <a:pt x="7252" y="8476"/>
                  </a:cubicBezTo>
                  <a:cubicBezTo>
                    <a:pt x="6706" y="8476"/>
                    <a:pt x="6164" y="8345"/>
                    <a:pt x="5672" y="8087"/>
                  </a:cubicBezTo>
                  <a:cubicBezTo>
                    <a:pt x="4966" y="7743"/>
                    <a:pt x="4335" y="7260"/>
                    <a:pt x="3818" y="6667"/>
                  </a:cubicBezTo>
                  <a:cubicBezTo>
                    <a:pt x="3048" y="5656"/>
                    <a:pt x="2389" y="4561"/>
                    <a:pt x="1855" y="3406"/>
                  </a:cubicBezTo>
                  <a:cubicBezTo>
                    <a:pt x="1491" y="2691"/>
                    <a:pt x="1064" y="2009"/>
                    <a:pt x="578" y="1368"/>
                  </a:cubicBezTo>
                  <a:cubicBezTo>
                    <a:pt x="404" y="1145"/>
                    <a:pt x="210" y="936"/>
                    <a:pt x="1" y="744"/>
                  </a:cubicBezTo>
                  <a:lnTo>
                    <a:pt x="1" y="744"/>
                  </a:lnTo>
                  <a:cubicBezTo>
                    <a:pt x="1" y="744"/>
                    <a:pt x="191" y="968"/>
                    <a:pt x="517" y="1423"/>
                  </a:cubicBezTo>
                  <a:cubicBezTo>
                    <a:pt x="976" y="2085"/>
                    <a:pt x="1383" y="2782"/>
                    <a:pt x="1733" y="3508"/>
                  </a:cubicBezTo>
                  <a:cubicBezTo>
                    <a:pt x="2250" y="4688"/>
                    <a:pt x="2899" y="5804"/>
                    <a:pt x="3668" y="6837"/>
                  </a:cubicBezTo>
                  <a:cubicBezTo>
                    <a:pt x="4198" y="7457"/>
                    <a:pt x="4847" y="7966"/>
                    <a:pt x="5577" y="8332"/>
                  </a:cubicBezTo>
                  <a:cubicBezTo>
                    <a:pt x="6109" y="8619"/>
                    <a:pt x="6699" y="8765"/>
                    <a:pt x="7293" y="8765"/>
                  </a:cubicBezTo>
                  <a:cubicBezTo>
                    <a:pt x="7629" y="8765"/>
                    <a:pt x="7966" y="8718"/>
                    <a:pt x="8294" y="8624"/>
                  </a:cubicBezTo>
                  <a:cubicBezTo>
                    <a:pt x="9242" y="8224"/>
                    <a:pt x="10004" y="7481"/>
                    <a:pt x="10427" y="6545"/>
                  </a:cubicBezTo>
                  <a:cubicBezTo>
                    <a:pt x="10944" y="5668"/>
                    <a:pt x="11412" y="4649"/>
                    <a:pt x="12370" y="4161"/>
                  </a:cubicBezTo>
                  <a:cubicBezTo>
                    <a:pt x="12852" y="3915"/>
                    <a:pt x="13384" y="3816"/>
                    <a:pt x="13936" y="3816"/>
                  </a:cubicBezTo>
                  <a:cubicBezTo>
                    <a:pt x="14482" y="3816"/>
                    <a:pt x="15046" y="3913"/>
                    <a:pt x="15596" y="4058"/>
                  </a:cubicBezTo>
                  <a:cubicBezTo>
                    <a:pt x="16704" y="4350"/>
                    <a:pt x="17851" y="4833"/>
                    <a:pt x="19095" y="5084"/>
                  </a:cubicBezTo>
                  <a:cubicBezTo>
                    <a:pt x="19477" y="5173"/>
                    <a:pt x="19867" y="5218"/>
                    <a:pt x="20258" y="5218"/>
                  </a:cubicBezTo>
                  <a:cubicBezTo>
                    <a:pt x="20516" y="5218"/>
                    <a:pt x="20774" y="5198"/>
                    <a:pt x="21030" y="5159"/>
                  </a:cubicBezTo>
                  <a:cubicBezTo>
                    <a:pt x="21364" y="5102"/>
                    <a:pt x="21689" y="5002"/>
                    <a:pt x="21996" y="4859"/>
                  </a:cubicBezTo>
                  <a:cubicBezTo>
                    <a:pt x="22296" y="4706"/>
                    <a:pt x="22579" y="4520"/>
                    <a:pt x="22837" y="4302"/>
                  </a:cubicBezTo>
                  <a:cubicBezTo>
                    <a:pt x="23347" y="3867"/>
                    <a:pt x="23775" y="3352"/>
                    <a:pt x="24236" y="2891"/>
                  </a:cubicBezTo>
                  <a:cubicBezTo>
                    <a:pt x="24668" y="2410"/>
                    <a:pt x="25215" y="2047"/>
                    <a:pt x="25825" y="1837"/>
                  </a:cubicBezTo>
                  <a:cubicBezTo>
                    <a:pt x="26114" y="1760"/>
                    <a:pt x="26410" y="1721"/>
                    <a:pt x="26705" y="1721"/>
                  </a:cubicBezTo>
                  <a:cubicBezTo>
                    <a:pt x="27057" y="1721"/>
                    <a:pt x="27409" y="1776"/>
                    <a:pt x="27748" y="1885"/>
                  </a:cubicBezTo>
                  <a:cubicBezTo>
                    <a:pt x="28401" y="2093"/>
                    <a:pt x="29039" y="2347"/>
                    <a:pt x="29657" y="2645"/>
                  </a:cubicBezTo>
                  <a:cubicBezTo>
                    <a:pt x="30311" y="2960"/>
                    <a:pt x="30994" y="3215"/>
                    <a:pt x="31694" y="3406"/>
                  </a:cubicBezTo>
                  <a:cubicBezTo>
                    <a:pt x="32023" y="3498"/>
                    <a:pt x="32361" y="3543"/>
                    <a:pt x="32699" y="3543"/>
                  </a:cubicBezTo>
                  <a:cubicBezTo>
                    <a:pt x="33106" y="3543"/>
                    <a:pt x="33512" y="3477"/>
                    <a:pt x="33902" y="3346"/>
                  </a:cubicBezTo>
                  <a:cubicBezTo>
                    <a:pt x="35342" y="2795"/>
                    <a:pt x="36226" y="1573"/>
                    <a:pt x="37394" y="894"/>
                  </a:cubicBezTo>
                  <a:cubicBezTo>
                    <a:pt x="37925" y="563"/>
                    <a:pt x="38537" y="388"/>
                    <a:pt x="39161" y="388"/>
                  </a:cubicBezTo>
                  <a:cubicBezTo>
                    <a:pt x="39201" y="388"/>
                    <a:pt x="39241" y="389"/>
                    <a:pt x="39282" y="390"/>
                  </a:cubicBezTo>
                  <a:cubicBezTo>
                    <a:pt x="39947" y="430"/>
                    <a:pt x="40598" y="584"/>
                    <a:pt x="41211" y="846"/>
                  </a:cubicBezTo>
                  <a:cubicBezTo>
                    <a:pt x="42416" y="1432"/>
                    <a:pt x="43668" y="1916"/>
                    <a:pt x="44954" y="2293"/>
                  </a:cubicBezTo>
                  <a:cubicBezTo>
                    <a:pt x="45369" y="2360"/>
                    <a:pt x="45787" y="2393"/>
                    <a:pt x="46205" y="2393"/>
                  </a:cubicBezTo>
                  <a:cubicBezTo>
                    <a:pt x="47085" y="2393"/>
                    <a:pt x="47962" y="2245"/>
                    <a:pt x="48798" y="1953"/>
                  </a:cubicBezTo>
                  <a:cubicBezTo>
                    <a:pt x="50008" y="1593"/>
                    <a:pt x="51129" y="1138"/>
                    <a:pt x="52256" y="832"/>
                  </a:cubicBezTo>
                  <a:cubicBezTo>
                    <a:pt x="52936" y="621"/>
                    <a:pt x="53642" y="514"/>
                    <a:pt x="54349" y="514"/>
                  </a:cubicBezTo>
                  <a:cubicBezTo>
                    <a:pt x="54760" y="514"/>
                    <a:pt x="55171" y="550"/>
                    <a:pt x="55578" y="622"/>
                  </a:cubicBezTo>
                  <a:cubicBezTo>
                    <a:pt x="56597" y="909"/>
                    <a:pt x="57585" y="1298"/>
                    <a:pt x="58525" y="1783"/>
                  </a:cubicBezTo>
                  <a:cubicBezTo>
                    <a:pt x="59338" y="2199"/>
                    <a:pt x="60237" y="2416"/>
                    <a:pt x="61148" y="2416"/>
                  </a:cubicBezTo>
                  <a:cubicBezTo>
                    <a:pt x="61248" y="2416"/>
                    <a:pt x="61347" y="2413"/>
                    <a:pt x="61447" y="2408"/>
                  </a:cubicBezTo>
                  <a:cubicBezTo>
                    <a:pt x="62339" y="2262"/>
                    <a:pt x="63211" y="2006"/>
                    <a:pt x="64042" y="1647"/>
                  </a:cubicBezTo>
                  <a:cubicBezTo>
                    <a:pt x="64689" y="1373"/>
                    <a:pt x="65384" y="1233"/>
                    <a:pt x="66086" y="1233"/>
                  </a:cubicBezTo>
                  <a:cubicBezTo>
                    <a:pt x="66172" y="1233"/>
                    <a:pt x="66258" y="1235"/>
                    <a:pt x="66344" y="1239"/>
                  </a:cubicBezTo>
                  <a:cubicBezTo>
                    <a:pt x="67611" y="1374"/>
                    <a:pt x="68859" y="1646"/>
                    <a:pt x="70067" y="2049"/>
                  </a:cubicBezTo>
                  <a:lnTo>
                    <a:pt x="72376" y="2769"/>
                  </a:lnTo>
                  <a:lnTo>
                    <a:pt x="72988" y="2944"/>
                  </a:lnTo>
                  <a:lnTo>
                    <a:pt x="73158" y="2951"/>
                  </a:lnTo>
                  <a:lnTo>
                    <a:pt x="73158" y="2951"/>
                  </a:lnTo>
                  <a:lnTo>
                    <a:pt x="72954" y="2870"/>
                  </a:lnTo>
                  <a:lnTo>
                    <a:pt x="72364" y="2659"/>
                  </a:lnTo>
                  <a:cubicBezTo>
                    <a:pt x="71840" y="2476"/>
                    <a:pt x="71066" y="2198"/>
                    <a:pt x="70067" y="1872"/>
                  </a:cubicBezTo>
                  <a:cubicBezTo>
                    <a:pt x="68853" y="1445"/>
                    <a:pt x="67595" y="1154"/>
                    <a:pt x="66317" y="1001"/>
                  </a:cubicBezTo>
                  <a:cubicBezTo>
                    <a:pt x="66206" y="994"/>
                    <a:pt x="66095" y="991"/>
                    <a:pt x="65983" y="991"/>
                  </a:cubicBezTo>
                  <a:cubicBezTo>
                    <a:pt x="65279" y="991"/>
                    <a:pt x="64580" y="1128"/>
                    <a:pt x="63926" y="1396"/>
                  </a:cubicBezTo>
                  <a:cubicBezTo>
                    <a:pt x="63108" y="1737"/>
                    <a:pt x="62253" y="1981"/>
                    <a:pt x="61379" y="2123"/>
                  </a:cubicBezTo>
                  <a:cubicBezTo>
                    <a:pt x="61313" y="2125"/>
                    <a:pt x="61248" y="2126"/>
                    <a:pt x="61182" y="2126"/>
                  </a:cubicBezTo>
                  <a:cubicBezTo>
                    <a:pt x="60281" y="2126"/>
                    <a:pt x="59394" y="1909"/>
                    <a:pt x="58594" y="1492"/>
                  </a:cubicBezTo>
                  <a:cubicBezTo>
                    <a:pt x="57638" y="992"/>
                    <a:pt x="56635" y="589"/>
                    <a:pt x="55598" y="289"/>
                  </a:cubicBezTo>
                  <a:cubicBezTo>
                    <a:pt x="55167" y="212"/>
                    <a:pt x="54730" y="174"/>
                    <a:pt x="54295" y="174"/>
                  </a:cubicBezTo>
                  <a:cubicBezTo>
                    <a:pt x="53565" y="174"/>
                    <a:pt x="52837" y="281"/>
                    <a:pt x="52134" y="493"/>
                  </a:cubicBezTo>
                  <a:cubicBezTo>
                    <a:pt x="50986" y="798"/>
                    <a:pt x="49852" y="1253"/>
                    <a:pt x="48670" y="1600"/>
                  </a:cubicBezTo>
                  <a:cubicBezTo>
                    <a:pt x="47871" y="1877"/>
                    <a:pt x="47034" y="2017"/>
                    <a:pt x="46194" y="2017"/>
                  </a:cubicBezTo>
                  <a:cubicBezTo>
                    <a:pt x="45789" y="2017"/>
                    <a:pt x="45384" y="1985"/>
                    <a:pt x="44981" y="1920"/>
                  </a:cubicBezTo>
                  <a:cubicBezTo>
                    <a:pt x="43716" y="1545"/>
                    <a:pt x="42485" y="1066"/>
                    <a:pt x="41300" y="486"/>
                  </a:cubicBezTo>
                  <a:cubicBezTo>
                    <a:pt x="40653" y="209"/>
                    <a:pt x="39964" y="46"/>
                    <a:pt x="39262" y="4"/>
                  </a:cubicBezTo>
                  <a:cubicBezTo>
                    <a:pt x="39212" y="2"/>
                    <a:pt x="39163" y="1"/>
                    <a:pt x="3911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1083;p51">
              <a:extLst>
                <a:ext uri="{FF2B5EF4-FFF2-40B4-BE49-F238E27FC236}">
                  <a16:creationId xmlns:a16="http://schemas.microsoft.com/office/drawing/2014/main" id="{499E2432-6C1C-8F36-EE96-DB1011A869FE}"/>
                </a:ext>
              </a:extLst>
            </p:cNvPr>
            <p:cNvSpPr/>
            <p:nvPr/>
          </p:nvSpPr>
          <p:spPr>
            <a:xfrm>
              <a:off x="2243111" y="5562789"/>
              <a:ext cx="679357" cy="79722"/>
            </a:xfrm>
            <a:custGeom>
              <a:avLst/>
              <a:gdLst/>
              <a:ahLst/>
              <a:cxnLst/>
              <a:rect l="l" t="t" r="r" b="b"/>
              <a:pathLst>
                <a:path w="38279" h="4492" extrusionOk="0">
                  <a:moveTo>
                    <a:pt x="33592" y="0"/>
                  </a:moveTo>
                  <a:cubicBezTo>
                    <a:pt x="32517" y="0"/>
                    <a:pt x="31483" y="431"/>
                    <a:pt x="30726" y="1204"/>
                  </a:cubicBezTo>
                  <a:cubicBezTo>
                    <a:pt x="30321" y="1680"/>
                    <a:pt x="29946" y="2181"/>
                    <a:pt x="29606" y="2706"/>
                  </a:cubicBezTo>
                  <a:cubicBezTo>
                    <a:pt x="29283" y="3245"/>
                    <a:pt x="28830" y="3696"/>
                    <a:pt x="28288" y="4016"/>
                  </a:cubicBezTo>
                  <a:cubicBezTo>
                    <a:pt x="28074" y="4110"/>
                    <a:pt x="27848" y="4156"/>
                    <a:pt x="27624" y="4156"/>
                  </a:cubicBezTo>
                  <a:cubicBezTo>
                    <a:pt x="27227" y="4156"/>
                    <a:pt x="26835" y="4012"/>
                    <a:pt x="26528" y="3737"/>
                  </a:cubicBezTo>
                  <a:cubicBezTo>
                    <a:pt x="26010" y="3253"/>
                    <a:pt x="25527" y="2734"/>
                    <a:pt x="25081" y="2183"/>
                  </a:cubicBezTo>
                  <a:cubicBezTo>
                    <a:pt x="24828" y="1894"/>
                    <a:pt x="24538" y="1641"/>
                    <a:pt x="24219" y="1429"/>
                  </a:cubicBezTo>
                  <a:cubicBezTo>
                    <a:pt x="24051" y="1318"/>
                    <a:pt x="23868" y="1234"/>
                    <a:pt x="23675" y="1178"/>
                  </a:cubicBezTo>
                  <a:cubicBezTo>
                    <a:pt x="23583" y="1139"/>
                    <a:pt x="23487" y="1107"/>
                    <a:pt x="23390" y="1082"/>
                  </a:cubicBezTo>
                  <a:lnTo>
                    <a:pt x="23090" y="1042"/>
                  </a:lnTo>
                  <a:cubicBezTo>
                    <a:pt x="23018" y="1038"/>
                    <a:pt x="22946" y="1036"/>
                    <a:pt x="22874" y="1036"/>
                  </a:cubicBezTo>
                  <a:cubicBezTo>
                    <a:pt x="22145" y="1036"/>
                    <a:pt x="21428" y="1234"/>
                    <a:pt x="20801" y="1612"/>
                  </a:cubicBezTo>
                  <a:cubicBezTo>
                    <a:pt x="19409" y="2326"/>
                    <a:pt x="18187" y="3310"/>
                    <a:pt x="16780" y="3487"/>
                  </a:cubicBezTo>
                  <a:cubicBezTo>
                    <a:pt x="16671" y="3499"/>
                    <a:pt x="16562" y="3505"/>
                    <a:pt x="16454" y="3505"/>
                  </a:cubicBezTo>
                  <a:cubicBezTo>
                    <a:pt x="15882" y="3505"/>
                    <a:pt x="15320" y="3340"/>
                    <a:pt x="14837" y="3025"/>
                  </a:cubicBezTo>
                  <a:cubicBezTo>
                    <a:pt x="14253" y="2671"/>
                    <a:pt x="13724" y="2223"/>
                    <a:pt x="13167" y="1829"/>
                  </a:cubicBezTo>
                  <a:cubicBezTo>
                    <a:pt x="12554" y="1311"/>
                    <a:pt x="11792" y="1044"/>
                    <a:pt x="11024" y="1044"/>
                  </a:cubicBezTo>
                  <a:cubicBezTo>
                    <a:pt x="10481" y="1044"/>
                    <a:pt x="9935" y="1178"/>
                    <a:pt x="9438" y="1449"/>
                  </a:cubicBezTo>
                  <a:cubicBezTo>
                    <a:pt x="8880" y="1687"/>
                    <a:pt x="8364" y="1932"/>
                    <a:pt x="7848" y="2128"/>
                  </a:cubicBezTo>
                  <a:cubicBezTo>
                    <a:pt x="7348" y="2294"/>
                    <a:pt x="6837" y="2420"/>
                    <a:pt x="6319" y="2508"/>
                  </a:cubicBezTo>
                  <a:cubicBezTo>
                    <a:pt x="5794" y="2592"/>
                    <a:pt x="5264" y="2634"/>
                    <a:pt x="4736" y="2634"/>
                  </a:cubicBezTo>
                  <a:cubicBezTo>
                    <a:pt x="3678" y="2634"/>
                    <a:pt x="2624" y="2467"/>
                    <a:pt x="1612" y="2135"/>
                  </a:cubicBezTo>
                  <a:cubicBezTo>
                    <a:pt x="615" y="1808"/>
                    <a:pt x="81" y="1480"/>
                    <a:pt x="9" y="1480"/>
                  </a:cubicBezTo>
                  <a:cubicBezTo>
                    <a:pt x="4" y="1480"/>
                    <a:pt x="2" y="1481"/>
                    <a:pt x="1" y="1483"/>
                  </a:cubicBezTo>
                  <a:cubicBezTo>
                    <a:pt x="122" y="1576"/>
                    <a:pt x="252" y="1658"/>
                    <a:pt x="387" y="1728"/>
                  </a:cubicBezTo>
                  <a:cubicBezTo>
                    <a:pt x="772" y="1941"/>
                    <a:pt x="1171" y="2125"/>
                    <a:pt x="1583" y="2278"/>
                  </a:cubicBezTo>
                  <a:cubicBezTo>
                    <a:pt x="2669" y="2670"/>
                    <a:pt x="3812" y="2869"/>
                    <a:pt x="4960" y="2869"/>
                  </a:cubicBezTo>
                  <a:cubicBezTo>
                    <a:pt x="5433" y="2869"/>
                    <a:pt x="5908" y="2835"/>
                    <a:pt x="6379" y="2767"/>
                  </a:cubicBezTo>
                  <a:cubicBezTo>
                    <a:pt x="6911" y="2686"/>
                    <a:pt x="7435" y="2563"/>
                    <a:pt x="7949" y="2400"/>
                  </a:cubicBezTo>
                  <a:cubicBezTo>
                    <a:pt x="8485" y="2230"/>
                    <a:pt x="9021" y="1987"/>
                    <a:pt x="9564" y="1762"/>
                  </a:cubicBezTo>
                  <a:cubicBezTo>
                    <a:pt x="10018" y="1515"/>
                    <a:pt x="10515" y="1394"/>
                    <a:pt x="11009" y="1394"/>
                  </a:cubicBezTo>
                  <a:cubicBezTo>
                    <a:pt x="11727" y="1394"/>
                    <a:pt x="12438" y="1649"/>
                    <a:pt x="13003" y="2142"/>
                  </a:cubicBezTo>
                  <a:cubicBezTo>
                    <a:pt x="13539" y="2522"/>
                    <a:pt x="14061" y="2977"/>
                    <a:pt x="14680" y="3351"/>
                  </a:cubicBezTo>
                  <a:cubicBezTo>
                    <a:pt x="14997" y="3547"/>
                    <a:pt x="15341" y="3697"/>
                    <a:pt x="15699" y="3799"/>
                  </a:cubicBezTo>
                  <a:cubicBezTo>
                    <a:pt x="15883" y="3849"/>
                    <a:pt x="16072" y="3879"/>
                    <a:pt x="16263" y="3888"/>
                  </a:cubicBezTo>
                  <a:cubicBezTo>
                    <a:pt x="16359" y="3898"/>
                    <a:pt x="16455" y="3903"/>
                    <a:pt x="16551" y="3903"/>
                  </a:cubicBezTo>
                  <a:cubicBezTo>
                    <a:pt x="16648" y="3903"/>
                    <a:pt x="16744" y="3898"/>
                    <a:pt x="16840" y="3888"/>
                  </a:cubicBezTo>
                  <a:cubicBezTo>
                    <a:pt x="18395" y="3690"/>
                    <a:pt x="19626" y="2665"/>
                    <a:pt x="20977" y="1979"/>
                  </a:cubicBezTo>
                  <a:cubicBezTo>
                    <a:pt x="21565" y="1625"/>
                    <a:pt x="22238" y="1439"/>
                    <a:pt x="22923" y="1439"/>
                  </a:cubicBezTo>
                  <a:cubicBezTo>
                    <a:pt x="22973" y="1439"/>
                    <a:pt x="23024" y="1440"/>
                    <a:pt x="23075" y="1442"/>
                  </a:cubicBezTo>
                  <a:lnTo>
                    <a:pt x="23334" y="1442"/>
                  </a:lnTo>
                  <a:lnTo>
                    <a:pt x="23578" y="1523"/>
                  </a:lnTo>
                  <a:cubicBezTo>
                    <a:pt x="23745" y="1576"/>
                    <a:pt x="23905" y="1649"/>
                    <a:pt x="24054" y="1741"/>
                  </a:cubicBezTo>
                  <a:cubicBezTo>
                    <a:pt x="24345" y="1934"/>
                    <a:pt x="24612" y="2162"/>
                    <a:pt x="24849" y="2420"/>
                  </a:cubicBezTo>
                  <a:cubicBezTo>
                    <a:pt x="25307" y="2984"/>
                    <a:pt x="25807" y="3513"/>
                    <a:pt x="26343" y="4004"/>
                  </a:cubicBezTo>
                  <a:cubicBezTo>
                    <a:pt x="26634" y="4244"/>
                    <a:pt x="26984" y="4406"/>
                    <a:pt x="27356" y="4472"/>
                  </a:cubicBezTo>
                  <a:cubicBezTo>
                    <a:pt x="27446" y="4485"/>
                    <a:pt x="27537" y="4492"/>
                    <a:pt x="27628" y="4492"/>
                  </a:cubicBezTo>
                  <a:cubicBezTo>
                    <a:pt x="27909" y="4492"/>
                    <a:pt x="28187" y="4430"/>
                    <a:pt x="28443" y="4309"/>
                  </a:cubicBezTo>
                  <a:cubicBezTo>
                    <a:pt x="29036" y="3964"/>
                    <a:pt x="29533" y="3474"/>
                    <a:pt x="29883" y="2882"/>
                  </a:cubicBezTo>
                  <a:cubicBezTo>
                    <a:pt x="30213" y="2370"/>
                    <a:pt x="30574" y="1878"/>
                    <a:pt x="30963" y="1409"/>
                  </a:cubicBezTo>
                  <a:cubicBezTo>
                    <a:pt x="31674" y="666"/>
                    <a:pt x="32657" y="249"/>
                    <a:pt x="33679" y="249"/>
                  </a:cubicBezTo>
                  <a:cubicBezTo>
                    <a:pt x="33736" y="249"/>
                    <a:pt x="33793" y="251"/>
                    <a:pt x="33850" y="253"/>
                  </a:cubicBezTo>
                  <a:cubicBezTo>
                    <a:pt x="34747" y="324"/>
                    <a:pt x="35600" y="668"/>
                    <a:pt x="36295" y="1238"/>
                  </a:cubicBezTo>
                  <a:cubicBezTo>
                    <a:pt x="36846" y="1639"/>
                    <a:pt x="37322" y="2133"/>
                    <a:pt x="37702" y="2699"/>
                  </a:cubicBezTo>
                  <a:cubicBezTo>
                    <a:pt x="38035" y="3178"/>
                    <a:pt x="38226" y="3744"/>
                    <a:pt x="38252" y="4328"/>
                  </a:cubicBezTo>
                  <a:cubicBezTo>
                    <a:pt x="38278" y="4175"/>
                    <a:pt x="38278" y="4019"/>
                    <a:pt x="38252" y="3866"/>
                  </a:cubicBezTo>
                  <a:cubicBezTo>
                    <a:pt x="38195" y="3424"/>
                    <a:pt x="38042" y="3000"/>
                    <a:pt x="37804" y="2623"/>
                  </a:cubicBezTo>
                  <a:cubicBezTo>
                    <a:pt x="37429" y="2029"/>
                    <a:pt x="36951" y="1506"/>
                    <a:pt x="36391" y="1082"/>
                  </a:cubicBezTo>
                  <a:cubicBezTo>
                    <a:pt x="35677" y="463"/>
                    <a:pt x="34785" y="88"/>
                    <a:pt x="33844" y="8"/>
                  </a:cubicBezTo>
                  <a:cubicBezTo>
                    <a:pt x="33760" y="3"/>
                    <a:pt x="33676" y="0"/>
                    <a:pt x="3359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1084;p51">
              <a:extLst>
                <a:ext uri="{FF2B5EF4-FFF2-40B4-BE49-F238E27FC236}">
                  <a16:creationId xmlns:a16="http://schemas.microsoft.com/office/drawing/2014/main" id="{25DC3F8B-0760-74E8-D4F3-7D647EC5E1DC}"/>
                </a:ext>
              </a:extLst>
            </p:cNvPr>
            <p:cNvSpPr/>
            <p:nvPr/>
          </p:nvSpPr>
          <p:spPr>
            <a:xfrm>
              <a:off x="1562370" y="6157473"/>
              <a:ext cx="1346219" cy="90015"/>
            </a:xfrm>
            <a:custGeom>
              <a:avLst/>
              <a:gdLst/>
              <a:ahLst/>
              <a:cxnLst/>
              <a:rect l="l" t="t" r="r" b="b"/>
              <a:pathLst>
                <a:path w="75854" h="5072" extrusionOk="0">
                  <a:moveTo>
                    <a:pt x="20578" y="1"/>
                  </a:moveTo>
                  <a:cubicBezTo>
                    <a:pt x="19964" y="1"/>
                    <a:pt x="19350" y="101"/>
                    <a:pt x="18761" y="301"/>
                  </a:cubicBezTo>
                  <a:cubicBezTo>
                    <a:pt x="17683" y="687"/>
                    <a:pt x="16662" y="1217"/>
                    <a:pt x="15725" y="1877"/>
                  </a:cubicBezTo>
                  <a:cubicBezTo>
                    <a:pt x="14807" y="2475"/>
                    <a:pt x="13944" y="3092"/>
                    <a:pt x="13069" y="3589"/>
                  </a:cubicBezTo>
                  <a:cubicBezTo>
                    <a:pt x="11629" y="4433"/>
                    <a:pt x="10005" y="4864"/>
                    <a:pt x="8370" y="4864"/>
                  </a:cubicBezTo>
                  <a:cubicBezTo>
                    <a:pt x="7399" y="4864"/>
                    <a:pt x="6424" y="4712"/>
                    <a:pt x="5481" y="4403"/>
                  </a:cubicBezTo>
                  <a:cubicBezTo>
                    <a:pt x="3220" y="3755"/>
                    <a:pt x="1271" y="2307"/>
                    <a:pt x="0" y="329"/>
                  </a:cubicBezTo>
                  <a:lnTo>
                    <a:pt x="0" y="329"/>
                  </a:lnTo>
                  <a:cubicBezTo>
                    <a:pt x="29" y="392"/>
                    <a:pt x="62" y="453"/>
                    <a:pt x="102" y="511"/>
                  </a:cubicBezTo>
                  <a:lnTo>
                    <a:pt x="435" y="1042"/>
                  </a:lnTo>
                  <a:cubicBezTo>
                    <a:pt x="906" y="1694"/>
                    <a:pt x="1464" y="2282"/>
                    <a:pt x="2092" y="2787"/>
                  </a:cubicBezTo>
                  <a:cubicBezTo>
                    <a:pt x="3886" y="4297"/>
                    <a:pt x="6113" y="5071"/>
                    <a:pt x="8354" y="5071"/>
                  </a:cubicBezTo>
                  <a:cubicBezTo>
                    <a:pt x="10025" y="5071"/>
                    <a:pt x="11704" y="4641"/>
                    <a:pt x="13218" y="3766"/>
                  </a:cubicBezTo>
                  <a:cubicBezTo>
                    <a:pt x="14115" y="3262"/>
                    <a:pt x="14977" y="2651"/>
                    <a:pt x="15894" y="2061"/>
                  </a:cubicBezTo>
                  <a:cubicBezTo>
                    <a:pt x="16812" y="1421"/>
                    <a:pt x="17813" y="908"/>
                    <a:pt x="18870" y="540"/>
                  </a:cubicBezTo>
                  <a:cubicBezTo>
                    <a:pt x="19412" y="358"/>
                    <a:pt x="19976" y="268"/>
                    <a:pt x="20540" y="268"/>
                  </a:cubicBezTo>
                  <a:cubicBezTo>
                    <a:pt x="21138" y="268"/>
                    <a:pt x="21735" y="370"/>
                    <a:pt x="22307" y="573"/>
                  </a:cubicBezTo>
                  <a:cubicBezTo>
                    <a:pt x="23466" y="1027"/>
                    <a:pt x="24564" y="1625"/>
                    <a:pt x="25574" y="2353"/>
                  </a:cubicBezTo>
                  <a:cubicBezTo>
                    <a:pt x="26655" y="3137"/>
                    <a:pt x="27851" y="3752"/>
                    <a:pt x="29120" y="4173"/>
                  </a:cubicBezTo>
                  <a:cubicBezTo>
                    <a:pt x="29617" y="4297"/>
                    <a:pt x="30124" y="4358"/>
                    <a:pt x="30630" y="4358"/>
                  </a:cubicBezTo>
                  <a:cubicBezTo>
                    <a:pt x="31509" y="4358"/>
                    <a:pt x="32384" y="4173"/>
                    <a:pt x="33195" y="3807"/>
                  </a:cubicBezTo>
                  <a:cubicBezTo>
                    <a:pt x="34499" y="3276"/>
                    <a:pt x="35702" y="2543"/>
                    <a:pt x="36993" y="1985"/>
                  </a:cubicBezTo>
                  <a:cubicBezTo>
                    <a:pt x="37959" y="1525"/>
                    <a:pt x="39012" y="1287"/>
                    <a:pt x="40075" y="1287"/>
                  </a:cubicBezTo>
                  <a:cubicBezTo>
                    <a:pt x="40383" y="1287"/>
                    <a:pt x="40693" y="1307"/>
                    <a:pt x="41000" y="1348"/>
                  </a:cubicBezTo>
                  <a:cubicBezTo>
                    <a:pt x="42332" y="1560"/>
                    <a:pt x="43632" y="1933"/>
                    <a:pt x="44872" y="2461"/>
                  </a:cubicBezTo>
                  <a:cubicBezTo>
                    <a:pt x="46096" y="2970"/>
                    <a:pt x="47356" y="3383"/>
                    <a:pt x="48643" y="3697"/>
                  </a:cubicBezTo>
                  <a:cubicBezTo>
                    <a:pt x="49224" y="3839"/>
                    <a:pt x="49817" y="3910"/>
                    <a:pt x="50410" y="3910"/>
                  </a:cubicBezTo>
                  <a:cubicBezTo>
                    <a:pt x="51101" y="3910"/>
                    <a:pt x="51790" y="3814"/>
                    <a:pt x="52460" y="3623"/>
                  </a:cubicBezTo>
                  <a:cubicBezTo>
                    <a:pt x="53662" y="3290"/>
                    <a:pt x="54762" y="2788"/>
                    <a:pt x="55857" y="2577"/>
                  </a:cubicBezTo>
                  <a:cubicBezTo>
                    <a:pt x="56173" y="2510"/>
                    <a:pt x="56494" y="2477"/>
                    <a:pt x="56815" y="2477"/>
                  </a:cubicBezTo>
                  <a:cubicBezTo>
                    <a:pt x="57048" y="2477"/>
                    <a:pt x="57282" y="2495"/>
                    <a:pt x="57514" y="2530"/>
                  </a:cubicBezTo>
                  <a:cubicBezTo>
                    <a:pt x="58060" y="2636"/>
                    <a:pt x="58592" y="2809"/>
                    <a:pt x="59097" y="3046"/>
                  </a:cubicBezTo>
                  <a:cubicBezTo>
                    <a:pt x="60037" y="3562"/>
                    <a:pt x="61056" y="3919"/>
                    <a:pt x="62113" y="4099"/>
                  </a:cubicBezTo>
                  <a:cubicBezTo>
                    <a:pt x="62150" y="4100"/>
                    <a:pt x="62187" y="4100"/>
                    <a:pt x="62223" y="4100"/>
                  </a:cubicBezTo>
                  <a:cubicBezTo>
                    <a:pt x="63201" y="4100"/>
                    <a:pt x="64150" y="3748"/>
                    <a:pt x="64891" y="3106"/>
                  </a:cubicBezTo>
                  <a:cubicBezTo>
                    <a:pt x="65566" y="2543"/>
                    <a:pt x="66281" y="2031"/>
                    <a:pt x="67031" y="1571"/>
                  </a:cubicBezTo>
                  <a:cubicBezTo>
                    <a:pt x="67379" y="1384"/>
                    <a:pt x="67755" y="1253"/>
                    <a:pt x="68145" y="1184"/>
                  </a:cubicBezTo>
                  <a:cubicBezTo>
                    <a:pt x="68276" y="1171"/>
                    <a:pt x="68407" y="1164"/>
                    <a:pt x="68538" y="1164"/>
                  </a:cubicBezTo>
                  <a:cubicBezTo>
                    <a:pt x="68777" y="1164"/>
                    <a:pt x="69016" y="1187"/>
                    <a:pt x="69252" y="1232"/>
                  </a:cubicBezTo>
                  <a:cubicBezTo>
                    <a:pt x="70455" y="1593"/>
                    <a:pt x="71617" y="2082"/>
                    <a:pt x="72714" y="2693"/>
                  </a:cubicBezTo>
                  <a:cubicBezTo>
                    <a:pt x="73333" y="3028"/>
                    <a:pt x="74025" y="3202"/>
                    <a:pt x="74725" y="3202"/>
                  </a:cubicBezTo>
                  <a:cubicBezTo>
                    <a:pt x="74834" y="3202"/>
                    <a:pt x="74943" y="3198"/>
                    <a:pt x="75051" y="3189"/>
                  </a:cubicBezTo>
                  <a:cubicBezTo>
                    <a:pt x="75172" y="3173"/>
                    <a:pt x="75292" y="3151"/>
                    <a:pt x="75411" y="3121"/>
                  </a:cubicBezTo>
                  <a:lnTo>
                    <a:pt x="75656" y="3026"/>
                  </a:lnTo>
                  <a:cubicBezTo>
                    <a:pt x="75725" y="3008"/>
                    <a:pt x="75792" y="2981"/>
                    <a:pt x="75854" y="2944"/>
                  </a:cubicBezTo>
                  <a:lnTo>
                    <a:pt x="75854" y="2944"/>
                  </a:lnTo>
                  <a:cubicBezTo>
                    <a:pt x="75783" y="2954"/>
                    <a:pt x="75714" y="2975"/>
                    <a:pt x="75649" y="3006"/>
                  </a:cubicBezTo>
                  <a:lnTo>
                    <a:pt x="75398" y="3080"/>
                  </a:lnTo>
                  <a:lnTo>
                    <a:pt x="75045" y="3135"/>
                  </a:lnTo>
                  <a:cubicBezTo>
                    <a:pt x="74989" y="3137"/>
                    <a:pt x="74934" y="3138"/>
                    <a:pt x="74879" y="3138"/>
                  </a:cubicBezTo>
                  <a:cubicBezTo>
                    <a:pt x="74143" y="3138"/>
                    <a:pt x="73418" y="2948"/>
                    <a:pt x="72776" y="2585"/>
                  </a:cubicBezTo>
                  <a:cubicBezTo>
                    <a:pt x="71675" y="1946"/>
                    <a:pt x="70506" y="1431"/>
                    <a:pt x="69291" y="1049"/>
                  </a:cubicBezTo>
                  <a:cubicBezTo>
                    <a:pt x="69043" y="997"/>
                    <a:pt x="68789" y="971"/>
                    <a:pt x="68536" y="971"/>
                  </a:cubicBezTo>
                  <a:cubicBezTo>
                    <a:pt x="68396" y="971"/>
                    <a:pt x="68256" y="979"/>
                    <a:pt x="68117" y="995"/>
                  </a:cubicBezTo>
                  <a:cubicBezTo>
                    <a:pt x="67700" y="1057"/>
                    <a:pt x="67299" y="1190"/>
                    <a:pt x="66928" y="1389"/>
                  </a:cubicBezTo>
                  <a:cubicBezTo>
                    <a:pt x="66161" y="1842"/>
                    <a:pt x="65431" y="2353"/>
                    <a:pt x="64741" y="2917"/>
                  </a:cubicBezTo>
                  <a:cubicBezTo>
                    <a:pt x="64045" y="3515"/>
                    <a:pt x="63158" y="3842"/>
                    <a:pt x="62243" y="3842"/>
                  </a:cubicBezTo>
                  <a:cubicBezTo>
                    <a:pt x="62206" y="3842"/>
                    <a:pt x="62170" y="3842"/>
                    <a:pt x="62133" y="3841"/>
                  </a:cubicBezTo>
                  <a:cubicBezTo>
                    <a:pt x="61109" y="3654"/>
                    <a:pt x="60124" y="3299"/>
                    <a:pt x="59218" y="2788"/>
                  </a:cubicBezTo>
                  <a:cubicBezTo>
                    <a:pt x="58704" y="2543"/>
                    <a:pt x="58161" y="2363"/>
                    <a:pt x="57601" y="2251"/>
                  </a:cubicBezTo>
                  <a:cubicBezTo>
                    <a:pt x="57345" y="2209"/>
                    <a:pt x="57087" y="2188"/>
                    <a:pt x="56828" y="2188"/>
                  </a:cubicBezTo>
                  <a:cubicBezTo>
                    <a:pt x="56495" y="2188"/>
                    <a:pt x="56163" y="2223"/>
                    <a:pt x="55836" y="2292"/>
                  </a:cubicBezTo>
                  <a:cubicBezTo>
                    <a:pt x="54661" y="2509"/>
                    <a:pt x="53547" y="3012"/>
                    <a:pt x="52379" y="3331"/>
                  </a:cubicBezTo>
                  <a:cubicBezTo>
                    <a:pt x="51746" y="3508"/>
                    <a:pt x="51094" y="3597"/>
                    <a:pt x="50443" y="3597"/>
                  </a:cubicBezTo>
                  <a:cubicBezTo>
                    <a:pt x="49864" y="3597"/>
                    <a:pt x="49284" y="3526"/>
                    <a:pt x="48717" y="3386"/>
                  </a:cubicBezTo>
                  <a:cubicBezTo>
                    <a:pt x="47449" y="3070"/>
                    <a:pt x="46207" y="2658"/>
                    <a:pt x="45001" y="2155"/>
                  </a:cubicBezTo>
                  <a:cubicBezTo>
                    <a:pt x="43735" y="1617"/>
                    <a:pt x="42407" y="1236"/>
                    <a:pt x="41048" y="1021"/>
                  </a:cubicBezTo>
                  <a:cubicBezTo>
                    <a:pt x="40736" y="982"/>
                    <a:pt x="40422" y="962"/>
                    <a:pt x="40109" y="962"/>
                  </a:cubicBezTo>
                  <a:cubicBezTo>
                    <a:pt x="38987" y="962"/>
                    <a:pt x="37875" y="1213"/>
                    <a:pt x="36857" y="1701"/>
                  </a:cubicBezTo>
                  <a:cubicBezTo>
                    <a:pt x="35539" y="2272"/>
                    <a:pt x="34336" y="3011"/>
                    <a:pt x="33066" y="3521"/>
                  </a:cubicBezTo>
                  <a:cubicBezTo>
                    <a:pt x="32291" y="3875"/>
                    <a:pt x="31453" y="4055"/>
                    <a:pt x="30612" y="4055"/>
                  </a:cubicBezTo>
                  <a:cubicBezTo>
                    <a:pt x="30135" y="4055"/>
                    <a:pt x="29657" y="3997"/>
                    <a:pt x="29188" y="3881"/>
                  </a:cubicBezTo>
                  <a:cubicBezTo>
                    <a:pt x="26654" y="3154"/>
                    <a:pt x="24800" y="1097"/>
                    <a:pt x="22396" y="301"/>
                  </a:cubicBezTo>
                  <a:cubicBezTo>
                    <a:pt x="21806" y="101"/>
                    <a:pt x="21192" y="1"/>
                    <a:pt x="2057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Google Shape;1085;p51">
              <a:extLst>
                <a:ext uri="{FF2B5EF4-FFF2-40B4-BE49-F238E27FC236}">
                  <a16:creationId xmlns:a16="http://schemas.microsoft.com/office/drawing/2014/main" id="{7426E381-EF60-E8D6-0B78-184110DE54EB}"/>
                </a:ext>
              </a:extLst>
            </p:cNvPr>
            <p:cNvSpPr/>
            <p:nvPr/>
          </p:nvSpPr>
          <p:spPr>
            <a:xfrm>
              <a:off x="1388640" y="4136920"/>
              <a:ext cx="1490169" cy="169240"/>
            </a:xfrm>
            <a:custGeom>
              <a:avLst/>
              <a:gdLst/>
              <a:ahLst/>
              <a:cxnLst/>
              <a:rect l="l" t="t" r="r" b="b"/>
              <a:pathLst>
                <a:path w="83965" h="9536" extrusionOk="0">
                  <a:moveTo>
                    <a:pt x="83964" y="0"/>
                  </a:moveTo>
                  <a:cubicBezTo>
                    <a:pt x="83964" y="0"/>
                    <a:pt x="83761" y="244"/>
                    <a:pt x="83285" y="612"/>
                  </a:cubicBezTo>
                  <a:cubicBezTo>
                    <a:pt x="82597" y="1130"/>
                    <a:pt x="81797" y="1481"/>
                    <a:pt x="80948" y="1636"/>
                  </a:cubicBezTo>
                  <a:cubicBezTo>
                    <a:pt x="80192" y="1765"/>
                    <a:pt x="79427" y="1830"/>
                    <a:pt x="78662" y="1830"/>
                  </a:cubicBezTo>
                  <a:cubicBezTo>
                    <a:pt x="78065" y="1830"/>
                    <a:pt x="77467" y="1790"/>
                    <a:pt x="76873" y="1712"/>
                  </a:cubicBezTo>
                  <a:cubicBezTo>
                    <a:pt x="76138" y="1655"/>
                    <a:pt x="75351" y="1581"/>
                    <a:pt x="74513" y="1581"/>
                  </a:cubicBezTo>
                  <a:cubicBezTo>
                    <a:pt x="74444" y="1581"/>
                    <a:pt x="74375" y="1582"/>
                    <a:pt x="74306" y="1583"/>
                  </a:cubicBezTo>
                  <a:cubicBezTo>
                    <a:pt x="74287" y="1583"/>
                    <a:pt x="74269" y="1583"/>
                    <a:pt x="74250" y="1583"/>
                  </a:cubicBezTo>
                  <a:cubicBezTo>
                    <a:pt x="73294" y="1583"/>
                    <a:pt x="72347" y="1756"/>
                    <a:pt x="71453" y="2092"/>
                  </a:cubicBezTo>
                  <a:cubicBezTo>
                    <a:pt x="70486" y="2527"/>
                    <a:pt x="69547" y="3020"/>
                    <a:pt x="68640" y="3566"/>
                  </a:cubicBezTo>
                  <a:cubicBezTo>
                    <a:pt x="68157" y="3838"/>
                    <a:pt x="67649" y="4065"/>
                    <a:pt x="67126" y="4245"/>
                  </a:cubicBezTo>
                  <a:cubicBezTo>
                    <a:pt x="66581" y="4414"/>
                    <a:pt x="66018" y="4508"/>
                    <a:pt x="65448" y="4524"/>
                  </a:cubicBezTo>
                  <a:cubicBezTo>
                    <a:pt x="64234" y="4517"/>
                    <a:pt x="63025" y="4377"/>
                    <a:pt x="61841" y="4110"/>
                  </a:cubicBezTo>
                  <a:cubicBezTo>
                    <a:pt x="60882" y="3891"/>
                    <a:pt x="59903" y="3780"/>
                    <a:pt x="58922" y="3780"/>
                  </a:cubicBezTo>
                  <a:cubicBezTo>
                    <a:pt x="58589" y="3780"/>
                    <a:pt x="58255" y="3793"/>
                    <a:pt x="57921" y="3818"/>
                  </a:cubicBezTo>
                  <a:cubicBezTo>
                    <a:pt x="56552" y="4059"/>
                    <a:pt x="55251" y="4598"/>
                    <a:pt x="54111" y="5394"/>
                  </a:cubicBezTo>
                  <a:cubicBezTo>
                    <a:pt x="52969" y="6208"/>
                    <a:pt x="51676" y="6783"/>
                    <a:pt x="50307" y="7085"/>
                  </a:cubicBezTo>
                  <a:cubicBezTo>
                    <a:pt x="50085" y="7111"/>
                    <a:pt x="49863" y="7124"/>
                    <a:pt x="49640" y="7124"/>
                  </a:cubicBezTo>
                  <a:cubicBezTo>
                    <a:pt x="49156" y="7124"/>
                    <a:pt x="48672" y="7063"/>
                    <a:pt x="48201" y="6943"/>
                  </a:cubicBezTo>
                  <a:cubicBezTo>
                    <a:pt x="47502" y="6743"/>
                    <a:pt x="46821" y="6486"/>
                    <a:pt x="46163" y="6175"/>
                  </a:cubicBezTo>
                  <a:cubicBezTo>
                    <a:pt x="44815" y="5455"/>
                    <a:pt x="43405" y="4854"/>
                    <a:pt x="41951" y="4381"/>
                  </a:cubicBezTo>
                  <a:cubicBezTo>
                    <a:pt x="41452" y="4248"/>
                    <a:pt x="40940" y="4182"/>
                    <a:pt x="40426" y="4182"/>
                  </a:cubicBezTo>
                  <a:cubicBezTo>
                    <a:pt x="40153" y="4182"/>
                    <a:pt x="39879" y="4201"/>
                    <a:pt x="39608" y="4238"/>
                  </a:cubicBezTo>
                  <a:cubicBezTo>
                    <a:pt x="38844" y="4381"/>
                    <a:pt x="38110" y="4655"/>
                    <a:pt x="37441" y="5047"/>
                  </a:cubicBezTo>
                  <a:cubicBezTo>
                    <a:pt x="36123" y="5794"/>
                    <a:pt x="34988" y="6766"/>
                    <a:pt x="33691" y="7363"/>
                  </a:cubicBezTo>
                  <a:cubicBezTo>
                    <a:pt x="32790" y="7768"/>
                    <a:pt x="31818" y="7974"/>
                    <a:pt x="30839" y="7974"/>
                  </a:cubicBezTo>
                  <a:cubicBezTo>
                    <a:pt x="30431" y="7974"/>
                    <a:pt x="30022" y="7938"/>
                    <a:pt x="29616" y="7866"/>
                  </a:cubicBezTo>
                  <a:cubicBezTo>
                    <a:pt x="28280" y="7630"/>
                    <a:pt x="26965" y="7290"/>
                    <a:pt x="25683" y="6847"/>
                  </a:cubicBezTo>
                  <a:cubicBezTo>
                    <a:pt x="24442" y="6429"/>
                    <a:pt x="23166" y="6120"/>
                    <a:pt x="21872" y="5923"/>
                  </a:cubicBezTo>
                  <a:cubicBezTo>
                    <a:pt x="21472" y="5876"/>
                    <a:pt x="21070" y="5853"/>
                    <a:pt x="20668" y="5853"/>
                  </a:cubicBezTo>
                  <a:cubicBezTo>
                    <a:pt x="19830" y="5853"/>
                    <a:pt x="18994" y="5954"/>
                    <a:pt x="18177" y="6154"/>
                  </a:cubicBezTo>
                  <a:cubicBezTo>
                    <a:pt x="16061" y="6768"/>
                    <a:pt x="13991" y="7534"/>
                    <a:pt x="11982" y="8443"/>
                  </a:cubicBezTo>
                  <a:cubicBezTo>
                    <a:pt x="10657" y="9032"/>
                    <a:pt x="9227" y="9333"/>
                    <a:pt x="7785" y="9333"/>
                  </a:cubicBezTo>
                  <a:cubicBezTo>
                    <a:pt x="7432" y="9333"/>
                    <a:pt x="7078" y="9315"/>
                    <a:pt x="6725" y="9279"/>
                  </a:cubicBezTo>
                  <a:cubicBezTo>
                    <a:pt x="5366" y="9168"/>
                    <a:pt x="4035" y="8835"/>
                    <a:pt x="2785" y="8294"/>
                  </a:cubicBezTo>
                  <a:cubicBezTo>
                    <a:pt x="1713" y="7835"/>
                    <a:pt x="762" y="7138"/>
                    <a:pt x="0" y="6256"/>
                  </a:cubicBezTo>
                  <a:lnTo>
                    <a:pt x="0" y="6256"/>
                  </a:lnTo>
                  <a:cubicBezTo>
                    <a:pt x="171" y="6503"/>
                    <a:pt x="366" y="6730"/>
                    <a:pt x="585" y="6935"/>
                  </a:cubicBezTo>
                  <a:cubicBezTo>
                    <a:pt x="1207" y="7549"/>
                    <a:pt x="1934" y="8046"/>
                    <a:pt x="2731" y="8402"/>
                  </a:cubicBezTo>
                  <a:cubicBezTo>
                    <a:pt x="3986" y="8976"/>
                    <a:pt x="5330" y="9333"/>
                    <a:pt x="6705" y="9462"/>
                  </a:cubicBezTo>
                  <a:cubicBezTo>
                    <a:pt x="7134" y="9511"/>
                    <a:pt x="7565" y="9536"/>
                    <a:pt x="7996" y="9536"/>
                  </a:cubicBezTo>
                  <a:cubicBezTo>
                    <a:pt x="8427" y="9536"/>
                    <a:pt x="8858" y="9511"/>
                    <a:pt x="9287" y="9462"/>
                  </a:cubicBezTo>
                  <a:cubicBezTo>
                    <a:pt x="10247" y="9329"/>
                    <a:pt x="11186" y="9069"/>
                    <a:pt x="12078" y="8687"/>
                  </a:cubicBezTo>
                  <a:cubicBezTo>
                    <a:pt x="14080" y="7797"/>
                    <a:pt x="16140" y="7049"/>
                    <a:pt x="18246" y="6446"/>
                  </a:cubicBezTo>
                  <a:cubicBezTo>
                    <a:pt x="19023" y="6261"/>
                    <a:pt x="19817" y="6168"/>
                    <a:pt x="20612" y="6168"/>
                  </a:cubicBezTo>
                  <a:cubicBezTo>
                    <a:pt x="21021" y="6168"/>
                    <a:pt x="21431" y="6192"/>
                    <a:pt x="21839" y="6242"/>
                  </a:cubicBezTo>
                  <a:cubicBezTo>
                    <a:pt x="23114" y="6438"/>
                    <a:pt x="24368" y="6748"/>
                    <a:pt x="25588" y="7166"/>
                  </a:cubicBezTo>
                  <a:cubicBezTo>
                    <a:pt x="26883" y="7617"/>
                    <a:pt x="28211" y="7965"/>
                    <a:pt x="29561" y="8206"/>
                  </a:cubicBezTo>
                  <a:cubicBezTo>
                    <a:pt x="29987" y="8282"/>
                    <a:pt x="30416" y="8319"/>
                    <a:pt x="30845" y="8319"/>
                  </a:cubicBezTo>
                  <a:cubicBezTo>
                    <a:pt x="31870" y="8319"/>
                    <a:pt x="32890" y="8104"/>
                    <a:pt x="33835" y="7682"/>
                  </a:cubicBezTo>
                  <a:cubicBezTo>
                    <a:pt x="35194" y="7058"/>
                    <a:pt x="36321" y="6086"/>
                    <a:pt x="37612" y="5359"/>
                  </a:cubicBezTo>
                  <a:cubicBezTo>
                    <a:pt x="38241" y="4988"/>
                    <a:pt x="38930" y="4730"/>
                    <a:pt x="39649" y="4599"/>
                  </a:cubicBezTo>
                  <a:cubicBezTo>
                    <a:pt x="39907" y="4563"/>
                    <a:pt x="40166" y="4545"/>
                    <a:pt x="40426" y="4545"/>
                  </a:cubicBezTo>
                  <a:cubicBezTo>
                    <a:pt x="40903" y="4545"/>
                    <a:pt x="41379" y="4606"/>
                    <a:pt x="41843" y="4728"/>
                  </a:cubicBezTo>
                  <a:cubicBezTo>
                    <a:pt x="43276" y="5196"/>
                    <a:pt x="44665" y="5789"/>
                    <a:pt x="45993" y="6501"/>
                  </a:cubicBezTo>
                  <a:cubicBezTo>
                    <a:pt x="46676" y="6824"/>
                    <a:pt x="47385" y="7088"/>
                    <a:pt x="48114" y="7288"/>
                  </a:cubicBezTo>
                  <a:cubicBezTo>
                    <a:pt x="48614" y="7415"/>
                    <a:pt x="49128" y="7478"/>
                    <a:pt x="49643" y="7478"/>
                  </a:cubicBezTo>
                  <a:cubicBezTo>
                    <a:pt x="49880" y="7478"/>
                    <a:pt x="50118" y="7465"/>
                    <a:pt x="50355" y="7438"/>
                  </a:cubicBezTo>
                  <a:cubicBezTo>
                    <a:pt x="51771" y="7129"/>
                    <a:pt x="53109" y="6532"/>
                    <a:pt x="54287" y="5685"/>
                  </a:cubicBezTo>
                  <a:cubicBezTo>
                    <a:pt x="55403" y="4904"/>
                    <a:pt x="56675" y="4375"/>
                    <a:pt x="58016" y="4137"/>
                  </a:cubicBezTo>
                  <a:cubicBezTo>
                    <a:pt x="58322" y="4103"/>
                    <a:pt x="58625" y="4089"/>
                    <a:pt x="58927" y="4089"/>
                  </a:cubicBezTo>
                  <a:cubicBezTo>
                    <a:pt x="61067" y="4089"/>
                    <a:pt x="63108" y="4825"/>
                    <a:pt x="65102" y="4825"/>
                  </a:cubicBezTo>
                  <a:cubicBezTo>
                    <a:pt x="65231" y="4825"/>
                    <a:pt x="65360" y="4822"/>
                    <a:pt x="65488" y="4816"/>
                  </a:cubicBezTo>
                  <a:cubicBezTo>
                    <a:pt x="66083" y="4793"/>
                    <a:pt x="66673" y="4692"/>
                    <a:pt x="67241" y="4517"/>
                  </a:cubicBezTo>
                  <a:cubicBezTo>
                    <a:pt x="67778" y="4338"/>
                    <a:pt x="68299" y="4110"/>
                    <a:pt x="68796" y="3838"/>
                  </a:cubicBezTo>
                  <a:cubicBezTo>
                    <a:pt x="69690" y="3289"/>
                    <a:pt x="70615" y="2792"/>
                    <a:pt x="71567" y="2350"/>
                  </a:cubicBezTo>
                  <a:cubicBezTo>
                    <a:pt x="72606" y="1937"/>
                    <a:pt x="73651" y="1829"/>
                    <a:pt x="74645" y="1829"/>
                  </a:cubicBezTo>
                  <a:cubicBezTo>
                    <a:pt x="75433" y="1829"/>
                    <a:pt x="76189" y="1897"/>
                    <a:pt x="76886" y="1935"/>
                  </a:cubicBezTo>
                  <a:cubicBezTo>
                    <a:pt x="77422" y="2000"/>
                    <a:pt x="77960" y="2032"/>
                    <a:pt x="78498" y="2032"/>
                  </a:cubicBezTo>
                  <a:cubicBezTo>
                    <a:pt x="79335" y="2032"/>
                    <a:pt x="80171" y="1955"/>
                    <a:pt x="80996" y="1800"/>
                  </a:cubicBezTo>
                  <a:cubicBezTo>
                    <a:pt x="81855" y="1626"/>
                    <a:pt x="82662" y="1250"/>
                    <a:pt x="83346" y="700"/>
                  </a:cubicBezTo>
                  <a:cubicBezTo>
                    <a:pt x="83586" y="499"/>
                    <a:pt x="83795" y="263"/>
                    <a:pt x="8396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" name="Google Shape;1086;p51">
              <a:extLst>
                <a:ext uri="{FF2B5EF4-FFF2-40B4-BE49-F238E27FC236}">
                  <a16:creationId xmlns:a16="http://schemas.microsoft.com/office/drawing/2014/main" id="{640E388F-36F9-3309-9BEB-E903C971ABF5}"/>
                </a:ext>
              </a:extLst>
            </p:cNvPr>
            <p:cNvSpPr/>
            <p:nvPr/>
          </p:nvSpPr>
          <p:spPr>
            <a:xfrm>
              <a:off x="2238213" y="6107123"/>
              <a:ext cx="632379" cy="90672"/>
            </a:xfrm>
            <a:custGeom>
              <a:avLst/>
              <a:gdLst/>
              <a:ahLst/>
              <a:cxnLst/>
              <a:rect l="l" t="t" r="r" b="b"/>
              <a:pathLst>
                <a:path w="35632" h="5109" extrusionOk="0">
                  <a:moveTo>
                    <a:pt x="35632" y="0"/>
                  </a:moveTo>
                  <a:lnTo>
                    <a:pt x="35632" y="0"/>
                  </a:lnTo>
                  <a:cubicBezTo>
                    <a:pt x="35509" y="5"/>
                    <a:pt x="35385" y="21"/>
                    <a:pt x="35266" y="48"/>
                  </a:cubicBezTo>
                  <a:lnTo>
                    <a:pt x="34233" y="232"/>
                  </a:lnTo>
                  <a:lnTo>
                    <a:pt x="30442" y="959"/>
                  </a:lnTo>
                  <a:cubicBezTo>
                    <a:pt x="27244" y="1555"/>
                    <a:pt x="22814" y="2317"/>
                    <a:pt x="17890" y="2996"/>
                  </a:cubicBezTo>
                  <a:cubicBezTo>
                    <a:pt x="12965" y="3676"/>
                    <a:pt x="8495" y="4151"/>
                    <a:pt x="5255" y="4442"/>
                  </a:cubicBezTo>
                  <a:lnTo>
                    <a:pt x="1411" y="4789"/>
                  </a:lnTo>
                  <a:lnTo>
                    <a:pt x="364" y="4891"/>
                  </a:lnTo>
                  <a:cubicBezTo>
                    <a:pt x="347" y="4804"/>
                    <a:pt x="271" y="4742"/>
                    <a:pt x="185" y="4742"/>
                  </a:cubicBezTo>
                  <a:cubicBezTo>
                    <a:pt x="179" y="4742"/>
                    <a:pt x="173" y="4742"/>
                    <a:pt x="167" y="4743"/>
                  </a:cubicBezTo>
                  <a:cubicBezTo>
                    <a:pt x="72" y="4752"/>
                    <a:pt x="0" y="4830"/>
                    <a:pt x="0" y="4925"/>
                  </a:cubicBezTo>
                  <a:cubicBezTo>
                    <a:pt x="0" y="5020"/>
                    <a:pt x="72" y="5099"/>
                    <a:pt x="167" y="5108"/>
                  </a:cubicBezTo>
                  <a:cubicBezTo>
                    <a:pt x="173" y="5108"/>
                    <a:pt x="179" y="5109"/>
                    <a:pt x="185" y="5109"/>
                  </a:cubicBezTo>
                  <a:cubicBezTo>
                    <a:pt x="271" y="5109"/>
                    <a:pt x="347" y="5046"/>
                    <a:pt x="364" y="4959"/>
                  </a:cubicBezTo>
                  <a:lnTo>
                    <a:pt x="1418" y="4925"/>
                  </a:lnTo>
                  <a:cubicBezTo>
                    <a:pt x="2327" y="4891"/>
                    <a:pt x="3638" y="4810"/>
                    <a:pt x="5269" y="4695"/>
                  </a:cubicBezTo>
                  <a:cubicBezTo>
                    <a:pt x="8516" y="4463"/>
                    <a:pt x="13006" y="4015"/>
                    <a:pt x="17930" y="3336"/>
                  </a:cubicBezTo>
                  <a:cubicBezTo>
                    <a:pt x="22855" y="2657"/>
                    <a:pt x="27290" y="1835"/>
                    <a:pt x="30482" y="1175"/>
                  </a:cubicBezTo>
                  <a:cubicBezTo>
                    <a:pt x="32078" y="842"/>
                    <a:pt x="33369" y="557"/>
                    <a:pt x="34252" y="340"/>
                  </a:cubicBezTo>
                  <a:lnTo>
                    <a:pt x="35271" y="89"/>
                  </a:lnTo>
                  <a:cubicBezTo>
                    <a:pt x="35395" y="75"/>
                    <a:pt x="35517" y="46"/>
                    <a:pt x="356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" name="Google Shape;1087;p51">
              <a:extLst>
                <a:ext uri="{FF2B5EF4-FFF2-40B4-BE49-F238E27FC236}">
                  <a16:creationId xmlns:a16="http://schemas.microsoft.com/office/drawing/2014/main" id="{C9658E1A-42AB-28BD-1972-74EFE26745B5}"/>
                </a:ext>
              </a:extLst>
            </p:cNvPr>
            <p:cNvSpPr/>
            <p:nvPr/>
          </p:nvSpPr>
          <p:spPr>
            <a:xfrm>
              <a:off x="1852755" y="5605756"/>
              <a:ext cx="752884" cy="498137"/>
            </a:xfrm>
            <a:custGeom>
              <a:avLst/>
              <a:gdLst/>
              <a:ahLst/>
              <a:cxnLst/>
              <a:rect l="l" t="t" r="r" b="b"/>
              <a:pathLst>
                <a:path w="42422" h="28068" extrusionOk="0">
                  <a:moveTo>
                    <a:pt x="1" y="0"/>
                  </a:moveTo>
                  <a:cubicBezTo>
                    <a:pt x="9" y="192"/>
                    <a:pt x="30" y="383"/>
                    <a:pt x="69" y="571"/>
                  </a:cubicBezTo>
                  <a:cubicBezTo>
                    <a:pt x="136" y="944"/>
                    <a:pt x="191" y="1501"/>
                    <a:pt x="361" y="2201"/>
                  </a:cubicBezTo>
                  <a:cubicBezTo>
                    <a:pt x="784" y="4187"/>
                    <a:pt x="1401" y="6128"/>
                    <a:pt x="2201" y="7995"/>
                  </a:cubicBezTo>
                  <a:cubicBezTo>
                    <a:pt x="7375" y="20208"/>
                    <a:pt x="19343" y="28067"/>
                    <a:pt x="32493" y="28067"/>
                  </a:cubicBezTo>
                  <a:cubicBezTo>
                    <a:pt x="33083" y="28067"/>
                    <a:pt x="33675" y="28052"/>
                    <a:pt x="34270" y="28020"/>
                  </a:cubicBezTo>
                  <a:cubicBezTo>
                    <a:pt x="36300" y="27923"/>
                    <a:pt x="38316" y="27625"/>
                    <a:pt x="40288" y="27131"/>
                  </a:cubicBezTo>
                  <a:cubicBezTo>
                    <a:pt x="40967" y="26981"/>
                    <a:pt x="41517" y="26784"/>
                    <a:pt x="41877" y="26682"/>
                  </a:cubicBezTo>
                  <a:cubicBezTo>
                    <a:pt x="42062" y="26627"/>
                    <a:pt x="42245" y="26561"/>
                    <a:pt x="42422" y="26485"/>
                  </a:cubicBezTo>
                  <a:lnTo>
                    <a:pt x="42422" y="26485"/>
                  </a:lnTo>
                  <a:cubicBezTo>
                    <a:pt x="42230" y="26505"/>
                    <a:pt x="42042" y="26544"/>
                    <a:pt x="41858" y="26600"/>
                  </a:cubicBezTo>
                  <a:cubicBezTo>
                    <a:pt x="41491" y="26681"/>
                    <a:pt x="40961" y="26858"/>
                    <a:pt x="40255" y="26994"/>
                  </a:cubicBezTo>
                  <a:cubicBezTo>
                    <a:pt x="37840" y="27523"/>
                    <a:pt x="35382" y="27787"/>
                    <a:pt x="32925" y="27787"/>
                  </a:cubicBezTo>
                  <a:cubicBezTo>
                    <a:pt x="30385" y="27787"/>
                    <a:pt x="27844" y="27504"/>
                    <a:pt x="25352" y="26939"/>
                  </a:cubicBezTo>
                  <a:cubicBezTo>
                    <a:pt x="18133" y="25353"/>
                    <a:pt x="11682" y="21328"/>
                    <a:pt x="7086" y="15541"/>
                  </a:cubicBezTo>
                  <a:cubicBezTo>
                    <a:pt x="5203" y="13211"/>
                    <a:pt x="3638" y="10641"/>
                    <a:pt x="2432" y="7899"/>
                  </a:cubicBezTo>
                  <a:cubicBezTo>
                    <a:pt x="1614" y="6051"/>
                    <a:pt x="966" y="4132"/>
                    <a:pt x="497" y="2166"/>
                  </a:cubicBezTo>
                  <a:cubicBezTo>
                    <a:pt x="306" y="1487"/>
                    <a:pt x="232" y="924"/>
                    <a:pt x="136" y="556"/>
                  </a:cubicBezTo>
                  <a:cubicBezTo>
                    <a:pt x="109" y="367"/>
                    <a:pt x="63" y="18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" name="Google Shape;1088;p51">
              <a:extLst>
                <a:ext uri="{FF2B5EF4-FFF2-40B4-BE49-F238E27FC236}">
                  <a16:creationId xmlns:a16="http://schemas.microsoft.com/office/drawing/2014/main" id="{60470749-9020-92B3-2E1A-3EB381B6172E}"/>
                </a:ext>
              </a:extLst>
            </p:cNvPr>
            <p:cNvSpPr/>
            <p:nvPr/>
          </p:nvSpPr>
          <p:spPr>
            <a:xfrm>
              <a:off x="1977609" y="3955469"/>
              <a:ext cx="525273" cy="268466"/>
            </a:xfrm>
            <a:custGeom>
              <a:avLst/>
              <a:gdLst/>
              <a:ahLst/>
              <a:cxnLst/>
              <a:rect l="l" t="t" r="r" b="b"/>
              <a:pathLst>
                <a:path w="29597" h="15127" extrusionOk="0">
                  <a:moveTo>
                    <a:pt x="180" y="1"/>
                  </a:moveTo>
                  <a:lnTo>
                    <a:pt x="180" y="1"/>
                  </a:lnTo>
                  <a:cubicBezTo>
                    <a:pt x="139" y="159"/>
                    <a:pt x="109" y="320"/>
                    <a:pt x="91" y="484"/>
                  </a:cubicBezTo>
                  <a:cubicBezTo>
                    <a:pt x="28" y="949"/>
                    <a:pt x="1" y="1419"/>
                    <a:pt x="10" y="1889"/>
                  </a:cubicBezTo>
                  <a:cubicBezTo>
                    <a:pt x="56" y="3627"/>
                    <a:pt x="483" y="5333"/>
                    <a:pt x="1259" y="6889"/>
                  </a:cubicBezTo>
                  <a:cubicBezTo>
                    <a:pt x="2408" y="9214"/>
                    <a:pt x="4182" y="11172"/>
                    <a:pt x="6382" y="12547"/>
                  </a:cubicBezTo>
                  <a:cubicBezTo>
                    <a:pt x="9090" y="14200"/>
                    <a:pt x="12195" y="15089"/>
                    <a:pt x="15368" y="15122"/>
                  </a:cubicBezTo>
                  <a:cubicBezTo>
                    <a:pt x="15520" y="15125"/>
                    <a:pt x="15671" y="15127"/>
                    <a:pt x="15823" y="15127"/>
                  </a:cubicBezTo>
                  <a:cubicBezTo>
                    <a:pt x="17300" y="15127"/>
                    <a:pt x="18774" y="14966"/>
                    <a:pt x="20218" y="14646"/>
                  </a:cubicBezTo>
                  <a:cubicBezTo>
                    <a:pt x="21711" y="14336"/>
                    <a:pt x="23153" y="13812"/>
                    <a:pt x="24497" y="13091"/>
                  </a:cubicBezTo>
                  <a:cubicBezTo>
                    <a:pt x="26829" y="11873"/>
                    <a:pt x="28508" y="9692"/>
                    <a:pt x="29089" y="7126"/>
                  </a:cubicBezTo>
                  <a:cubicBezTo>
                    <a:pt x="29456" y="5434"/>
                    <a:pt x="29597" y="3700"/>
                    <a:pt x="29504" y="1972"/>
                  </a:cubicBezTo>
                  <a:cubicBezTo>
                    <a:pt x="29504" y="1360"/>
                    <a:pt x="29449" y="891"/>
                    <a:pt x="29422" y="571"/>
                  </a:cubicBezTo>
                  <a:cubicBezTo>
                    <a:pt x="29422" y="412"/>
                    <a:pt x="29404" y="252"/>
                    <a:pt x="29368" y="96"/>
                  </a:cubicBezTo>
                  <a:cubicBezTo>
                    <a:pt x="29354" y="259"/>
                    <a:pt x="29354" y="422"/>
                    <a:pt x="29368" y="585"/>
                  </a:cubicBezTo>
                  <a:lnTo>
                    <a:pt x="29368" y="1984"/>
                  </a:lnTo>
                  <a:cubicBezTo>
                    <a:pt x="29412" y="3695"/>
                    <a:pt x="29238" y="5405"/>
                    <a:pt x="28851" y="7072"/>
                  </a:cubicBezTo>
                  <a:cubicBezTo>
                    <a:pt x="28264" y="9554"/>
                    <a:pt x="26618" y="11654"/>
                    <a:pt x="24347" y="12819"/>
                  </a:cubicBezTo>
                  <a:cubicBezTo>
                    <a:pt x="23027" y="13516"/>
                    <a:pt x="21613" y="14022"/>
                    <a:pt x="20150" y="14320"/>
                  </a:cubicBezTo>
                  <a:cubicBezTo>
                    <a:pt x="18738" y="14630"/>
                    <a:pt x="17297" y="14787"/>
                    <a:pt x="15852" y="14787"/>
                  </a:cubicBezTo>
                  <a:cubicBezTo>
                    <a:pt x="15700" y="14787"/>
                    <a:pt x="15548" y="14785"/>
                    <a:pt x="15395" y="14782"/>
                  </a:cubicBezTo>
                  <a:cubicBezTo>
                    <a:pt x="12281" y="14750"/>
                    <a:pt x="9233" y="13887"/>
                    <a:pt x="6564" y="12282"/>
                  </a:cubicBezTo>
                  <a:cubicBezTo>
                    <a:pt x="4405" y="10948"/>
                    <a:pt x="2652" y="9046"/>
                    <a:pt x="1498" y="6787"/>
                  </a:cubicBezTo>
                  <a:cubicBezTo>
                    <a:pt x="725" y="5263"/>
                    <a:pt x="276" y="3595"/>
                    <a:pt x="180" y="1889"/>
                  </a:cubicBezTo>
                  <a:cubicBezTo>
                    <a:pt x="132" y="673"/>
                    <a:pt x="261" y="8"/>
                    <a:pt x="1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" name="Google Shape;1089;p51">
              <a:extLst>
                <a:ext uri="{FF2B5EF4-FFF2-40B4-BE49-F238E27FC236}">
                  <a16:creationId xmlns:a16="http://schemas.microsoft.com/office/drawing/2014/main" id="{69F9EF9B-33FC-0362-1AE2-28B53CA8E8BF}"/>
                </a:ext>
              </a:extLst>
            </p:cNvPr>
            <p:cNvSpPr/>
            <p:nvPr/>
          </p:nvSpPr>
          <p:spPr>
            <a:xfrm>
              <a:off x="1925342" y="2840837"/>
              <a:ext cx="748891" cy="1357027"/>
            </a:xfrm>
            <a:custGeom>
              <a:avLst/>
              <a:gdLst/>
              <a:ahLst/>
              <a:cxnLst/>
              <a:rect l="l" t="t" r="r" b="b"/>
              <a:pathLst>
                <a:path w="42197" h="76463" extrusionOk="0">
                  <a:moveTo>
                    <a:pt x="25097" y="0"/>
                  </a:moveTo>
                  <a:cubicBezTo>
                    <a:pt x="16749" y="0"/>
                    <a:pt x="8477" y="2717"/>
                    <a:pt x="1637" y="7982"/>
                  </a:cubicBezTo>
                  <a:lnTo>
                    <a:pt x="0" y="9238"/>
                  </a:lnTo>
                  <a:lnTo>
                    <a:pt x="4192" y="63906"/>
                  </a:lnTo>
                  <a:cubicBezTo>
                    <a:pt x="4754" y="71045"/>
                    <a:pt x="10721" y="76462"/>
                    <a:pt x="17761" y="76462"/>
                  </a:cubicBezTo>
                  <a:cubicBezTo>
                    <a:pt x="18120" y="76462"/>
                    <a:pt x="18482" y="76448"/>
                    <a:pt x="18846" y="76419"/>
                  </a:cubicBezTo>
                  <a:lnTo>
                    <a:pt x="18856" y="76418"/>
                  </a:lnTo>
                  <a:cubicBezTo>
                    <a:pt x="26203" y="75833"/>
                    <a:pt x="31751" y="69513"/>
                    <a:pt x="31382" y="62154"/>
                  </a:cubicBezTo>
                  <a:cubicBezTo>
                    <a:pt x="31124" y="56991"/>
                    <a:pt x="30853" y="52338"/>
                    <a:pt x="30853" y="52338"/>
                  </a:cubicBezTo>
                  <a:cubicBezTo>
                    <a:pt x="30853" y="52338"/>
                    <a:pt x="41924" y="50620"/>
                    <a:pt x="42060" y="39554"/>
                  </a:cubicBezTo>
                  <a:cubicBezTo>
                    <a:pt x="42197" y="28489"/>
                    <a:pt x="40274" y="3124"/>
                    <a:pt x="40274" y="3124"/>
                  </a:cubicBezTo>
                  <a:cubicBezTo>
                    <a:pt x="35396" y="1028"/>
                    <a:pt x="30232" y="0"/>
                    <a:pt x="25097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" name="Google Shape;1090;p51">
              <a:extLst>
                <a:ext uri="{FF2B5EF4-FFF2-40B4-BE49-F238E27FC236}">
                  <a16:creationId xmlns:a16="http://schemas.microsoft.com/office/drawing/2014/main" id="{81FA23F3-F1D1-3530-54F1-2F955C22F52B}"/>
                </a:ext>
              </a:extLst>
            </p:cNvPr>
            <p:cNvSpPr/>
            <p:nvPr/>
          </p:nvSpPr>
          <p:spPr>
            <a:xfrm>
              <a:off x="2217306" y="3694705"/>
              <a:ext cx="256434" cy="125244"/>
            </a:xfrm>
            <a:custGeom>
              <a:avLst/>
              <a:gdLst/>
              <a:ahLst/>
              <a:cxnLst/>
              <a:rect l="l" t="t" r="r" b="b"/>
              <a:pathLst>
                <a:path w="14449" h="7057" extrusionOk="0">
                  <a:moveTo>
                    <a:pt x="1" y="1"/>
                  </a:moveTo>
                  <a:cubicBezTo>
                    <a:pt x="1" y="1"/>
                    <a:pt x="3011" y="7056"/>
                    <a:pt x="12583" y="7056"/>
                  </a:cubicBezTo>
                  <a:cubicBezTo>
                    <a:pt x="13179" y="7056"/>
                    <a:pt x="13801" y="7029"/>
                    <a:pt x="14449" y="6971"/>
                  </a:cubicBezTo>
                  <a:lnTo>
                    <a:pt x="14421" y="4077"/>
                  </a:lnTo>
                  <a:cubicBezTo>
                    <a:pt x="14252" y="4080"/>
                    <a:pt x="14083" y="4082"/>
                    <a:pt x="13914" y="4082"/>
                  </a:cubicBezTo>
                  <a:cubicBezTo>
                    <a:pt x="8985" y="4082"/>
                    <a:pt x="4155" y="2667"/>
                    <a:pt x="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Google Shape;1091;p51">
              <a:extLst>
                <a:ext uri="{FF2B5EF4-FFF2-40B4-BE49-F238E27FC236}">
                  <a16:creationId xmlns:a16="http://schemas.microsoft.com/office/drawing/2014/main" id="{85F8CC19-9E60-1C38-2471-245956D1258C}"/>
                </a:ext>
              </a:extLst>
            </p:cNvPr>
            <p:cNvSpPr/>
            <p:nvPr/>
          </p:nvSpPr>
          <p:spPr>
            <a:xfrm>
              <a:off x="2493387" y="3199940"/>
              <a:ext cx="113690" cy="32442"/>
            </a:xfrm>
            <a:custGeom>
              <a:avLst/>
              <a:gdLst/>
              <a:ahLst/>
              <a:cxnLst/>
              <a:rect l="l" t="t" r="r" b="b"/>
              <a:pathLst>
                <a:path w="6406" h="1828" extrusionOk="0">
                  <a:moveTo>
                    <a:pt x="6226" y="1"/>
                  </a:moveTo>
                  <a:cubicBezTo>
                    <a:pt x="5876" y="1"/>
                    <a:pt x="4747" y="751"/>
                    <a:pt x="3213" y="838"/>
                  </a:cubicBezTo>
                  <a:cubicBezTo>
                    <a:pt x="3120" y="843"/>
                    <a:pt x="3029" y="845"/>
                    <a:pt x="2940" y="845"/>
                  </a:cubicBezTo>
                  <a:cubicBezTo>
                    <a:pt x="1575" y="845"/>
                    <a:pt x="550" y="284"/>
                    <a:pt x="197" y="284"/>
                  </a:cubicBezTo>
                  <a:cubicBezTo>
                    <a:pt x="147" y="284"/>
                    <a:pt x="111" y="295"/>
                    <a:pt x="88" y="321"/>
                  </a:cubicBezTo>
                  <a:cubicBezTo>
                    <a:pt x="1" y="416"/>
                    <a:pt x="197" y="783"/>
                    <a:pt x="740" y="1143"/>
                  </a:cubicBezTo>
                  <a:cubicBezTo>
                    <a:pt x="1421" y="1590"/>
                    <a:pt x="2215" y="1828"/>
                    <a:pt x="3026" y="1828"/>
                  </a:cubicBezTo>
                  <a:cubicBezTo>
                    <a:pt x="3097" y="1828"/>
                    <a:pt x="3169" y="1826"/>
                    <a:pt x="3240" y="1822"/>
                  </a:cubicBezTo>
                  <a:cubicBezTo>
                    <a:pt x="4134" y="1786"/>
                    <a:pt x="4993" y="1473"/>
                    <a:pt x="5699" y="925"/>
                  </a:cubicBezTo>
                  <a:cubicBezTo>
                    <a:pt x="6222" y="497"/>
                    <a:pt x="6406" y="117"/>
                    <a:pt x="6311" y="28"/>
                  </a:cubicBezTo>
                  <a:cubicBezTo>
                    <a:pt x="6292" y="9"/>
                    <a:pt x="6263" y="1"/>
                    <a:pt x="62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" name="Google Shape;1092;p51">
              <a:extLst>
                <a:ext uri="{FF2B5EF4-FFF2-40B4-BE49-F238E27FC236}">
                  <a16:creationId xmlns:a16="http://schemas.microsoft.com/office/drawing/2014/main" id="{8D022358-A40D-C972-98FA-D53D799B927E}"/>
                </a:ext>
              </a:extLst>
            </p:cNvPr>
            <p:cNvSpPr/>
            <p:nvPr/>
          </p:nvSpPr>
          <p:spPr>
            <a:xfrm>
              <a:off x="2195867" y="3211689"/>
              <a:ext cx="113815" cy="30135"/>
            </a:xfrm>
            <a:custGeom>
              <a:avLst/>
              <a:gdLst/>
              <a:ahLst/>
              <a:cxnLst/>
              <a:rect l="l" t="t" r="r" b="b"/>
              <a:pathLst>
                <a:path w="6413" h="1698" extrusionOk="0">
                  <a:moveTo>
                    <a:pt x="191" y="1"/>
                  </a:moveTo>
                  <a:cubicBezTo>
                    <a:pt x="148" y="1"/>
                    <a:pt x="116" y="11"/>
                    <a:pt x="95" y="33"/>
                  </a:cubicBezTo>
                  <a:cubicBezTo>
                    <a:pt x="0" y="121"/>
                    <a:pt x="176" y="495"/>
                    <a:pt x="679" y="882"/>
                  </a:cubicBezTo>
                  <a:cubicBezTo>
                    <a:pt x="1389" y="1406"/>
                    <a:pt x="2248" y="1691"/>
                    <a:pt x="3132" y="1697"/>
                  </a:cubicBezTo>
                  <a:cubicBezTo>
                    <a:pt x="3159" y="1697"/>
                    <a:pt x="3186" y="1697"/>
                    <a:pt x="3214" y="1697"/>
                  </a:cubicBezTo>
                  <a:cubicBezTo>
                    <a:pt x="4081" y="1697"/>
                    <a:pt x="4929" y="1435"/>
                    <a:pt x="5644" y="942"/>
                  </a:cubicBezTo>
                  <a:cubicBezTo>
                    <a:pt x="6208" y="556"/>
                    <a:pt x="6412" y="181"/>
                    <a:pt x="6323" y="93"/>
                  </a:cubicBezTo>
                  <a:cubicBezTo>
                    <a:pt x="6303" y="70"/>
                    <a:pt x="6269" y="59"/>
                    <a:pt x="6222" y="59"/>
                  </a:cubicBezTo>
                  <a:cubicBezTo>
                    <a:pt x="5852" y="59"/>
                    <a:pt x="4692" y="712"/>
                    <a:pt x="3185" y="712"/>
                  </a:cubicBezTo>
                  <a:cubicBezTo>
                    <a:pt x="1667" y="712"/>
                    <a:pt x="551" y="1"/>
                    <a:pt x="1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" name="Google Shape;1093;p51">
              <a:extLst>
                <a:ext uri="{FF2B5EF4-FFF2-40B4-BE49-F238E27FC236}">
                  <a16:creationId xmlns:a16="http://schemas.microsoft.com/office/drawing/2014/main" id="{D9D41AB6-E165-6BAF-8A08-BA8C76A4A2A5}"/>
                </a:ext>
              </a:extLst>
            </p:cNvPr>
            <p:cNvSpPr/>
            <p:nvPr/>
          </p:nvSpPr>
          <p:spPr>
            <a:xfrm>
              <a:off x="2398757" y="3149910"/>
              <a:ext cx="94878" cy="252405"/>
            </a:xfrm>
            <a:custGeom>
              <a:avLst/>
              <a:gdLst/>
              <a:ahLst/>
              <a:cxnLst/>
              <a:rect l="l" t="t" r="r" b="b"/>
              <a:pathLst>
                <a:path w="5346" h="14222" extrusionOk="0">
                  <a:moveTo>
                    <a:pt x="196" y="1"/>
                  </a:moveTo>
                  <a:cubicBezTo>
                    <a:pt x="194" y="1"/>
                    <a:pt x="192" y="1"/>
                    <a:pt x="191" y="2"/>
                  </a:cubicBezTo>
                  <a:cubicBezTo>
                    <a:pt x="0" y="70"/>
                    <a:pt x="1291" y="3942"/>
                    <a:pt x="3070" y="8649"/>
                  </a:cubicBezTo>
                  <a:lnTo>
                    <a:pt x="4353" y="11957"/>
                  </a:lnTo>
                  <a:cubicBezTo>
                    <a:pt x="4579" y="12345"/>
                    <a:pt x="4681" y="12794"/>
                    <a:pt x="4646" y="13241"/>
                  </a:cubicBezTo>
                  <a:cubicBezTo>
                    <a:pt x="4571" y="13540"/>
                    <a:pt x="4164" y="13621"/>
                    <a:pt x="3729" y="13669"/>
                  </a:cubicBezTo>
                  <a:cubicBezTo>
                    <a:pt x="2018" y="13886"/>
                    <a:pt x="964" y="14069"/>
                    <a:pt x="964" y="14165"/>
                  </a:cubicBezTo>
                  <a:cubicBezTo>
                    <a:pt x="968" y="14203"/>
                    <a:pt x="1238" y="14222"/>
                    <a:pt x="1722" y="14222"/>
                  </a:cubicBezTo>
                  <a:cubicBezTo>
                    <a:pt x="2206" y="14222"/>
                    <a:pt x="2904" y="14203"/>
                    <a:pt x="3764" y="14165"/>
                  </a:cubicBezTo>
                  <a:cubicBezTo>
                    <a:pt x="4013" y="14161"/>
                    <a:pt x="4262" y="14126"/>
                    <a:pt x="4504" y="14062"/>
                  </a:cubicBezTo>
                  <a:cubicBezTo>
                    <a:pt x="4827" y="13972"/>
                    <a:pt x="5091" y="13736"/>
                    <a:pt x="5217" y="13425"/>
                  </a:cubicBezTo>
                  <a:cubicBezTo>
                    <a:pt x="5345" y="12847"/>
                    <a:pt x="5266" y="12243"/>
                    <a:pt x="4993" y="11720"/>
                  </a:cubicBezTo>
                  <a:lnTo>
                    <a:pt x="3764" y="8398"/>
                  </a:lnTo>
                  <a:cubicBezTo>
                    <a:pt x="1992" y="3732"/>
                    <a:pt x="408" y="1"/>
                    <a:pt x="1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" name="Google Shape;1094;p51">
              <a:extLst>
                <a:ext uri="{FF2B5EF4-FFF2-40B4-BE49-F238E27FC236}">
                  <a16:creationId xmlns:a16="http://schemas.microsoft.com/office/drawing/2014/main" id="{BB34110F-C038-6E6D-1B32-BB47D214B0FB}"/>
                </a:ext>
              </a:extLst>
            </p:cNvPr>
            <p:cNvSpPr/>
            <p:nvPr/>
          </p:nvSpPr>
          <p:spPr>
            <a:xfrm>
              <a:off x="2321839" y="3422139"/>
              <a:ext cx="101391" cy="86697"/>
            </a:xfrm>
            <a:custGeom>
              <a:avLst/>
              <a:gdLst/>
              <a:ahLst/>
              <a:cxnLst/>
              <a:rect l="l" t="t" r="r" b="b"/>
              <a:pathLst>
                <a:path w="5713" h="4885" extrusionOk="0">
                  <a:moveTo>
                    <a:pt x="296" y="0"/>
                  </a:moveTo>
                  <a:cubicBezTo>
                    <a:pt x="168" y="0"/>
                    <a:pt x="0" y="455"/>
                    <a:pt x="33" y="1217"/>
                  </a:cubicBezTo>
                  <a:cubicBezTo>
                    <a:pt x="153" y="2247"/>
                    <a:pt x="670" y="3190"/>
                    <a:pt x="1474" y="3846"/>
                  </a:cubicBezTo>
                  <a:cubicBezTo>
                    <a:pt x="2297" y="4518"/>
                    <a:pt x="3327" y="4885"/>
                    <a:pt x="4389" y="4885"/>
                  </a:cubicBezTo>
                  <a:cubicBezTo>
                    <a:pt x="4407" y="4885"/>
                    <a:pt x="4425" y="4885"/>
                    <a:pt x="4443" y="4884"/>
                  </a:cubicBezTo>
                  <a:cubicBezTo>
                    <a:pt x="5278" y="4858"/>
                    <a:pt x="5713" y="4620"/>
                    <a:pt x="5713" y="4504"/>
                  </a:cubicBezTo>
                  <a:cubicBezTo>
                    <a:pt x="5699" y="4253"/>
                    <a:pt x="3729" y="4456"/>
                    <a:pt x="2153" y="3145"/>
                  </a:cubicBezTo>
                  <a:cubicBezTo>
                    <a:pt x="578" y="1835"/>
                    <a:pt x="570" y="0"/>
                    <a:pt x="299" y="0"/>
                  </a:cubicBezTo>
                  <a:cubicBezTo>
                    <a:pt x="298" y="0"/>
                    <a:pt x="297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1" name="Google Shape;1095;p51">
              <a:extLst>
                <a:ext uri="{FF2B5EF4-FFF2-40B4-BE49-F238E27FC236}">
                  <a16:creationId xmlns:a16="http://schemas.microsoft.com/office/drawing/2014/main" id="{450C5F44-2508-033A-E2D6-AA365B80526F}"/>
                </a:ext>
              </a:extLst>
            </p:cNvPr>
            <p:cNvSpPr/>
            <p:nvPr/>
          </p:nvSpPr>
          <p:spPr>
            <a:xfrm>
              <a:off x="2174890" y="3036468"/>
              <a:ext cx="140578" cy="40677"/>
            </a:xfrm>
            <a:custGeom>
              <a:avLst/>
              <a:gdLst/>
              <a:ahLst/>
              <a:cxnLst/>
              <a:rect l="l" t="t" r="r" b="b"/>
              <a:pathLst>
                <a:path w="7921" h="2292" extrusionOk="0">
                  <a:moveTo>
                    <a:pt x="4575" y="1"/>
                  </a:moveTo>
                  <a:cubicBezTo>
                    <a:pt x="3299" y="1"/>
                    <a:pt x="2033" y="360"/>
                    <a:pt x="930" y="1061"/>
                  </a:cubicBezTo>
                  <a:cubicBezTo>
                    <a:pt x="279" y="1503"/>
                    <a:pt x="0" y="1937"/>
                    <a:pt x="115" y="2142"/>
                  </a:cubicBezTo>
                  <a:cubicBezTo>
                    <a:pt x="184" y="2249"/>
                    <a:pt x="343" y="2292"/>
                    <a:pt x="576" y="2292"/>
                  </a:cubicBezTo>
                  <a:cubicBezTo>
                    <a:pt x="1241" y="2292"/>
                    <a:pt x="2508" y="1944"/>
                    <a:pt x="3987" y="1767"/>
                  </a:cubicBezTo>
                  <a:cubicBezTo>
                    <a:pt x="5984" y="1530"/>
                    <a:pt x="7682" y="1748"/>
                    <a:pt x="7845" y="1286"/>
                  </a:cubicBezTo>
                  <a:cubicBezTo>
                    <a:pt x="7921" y="1068"/>
                    <a:pt x="7553" y="702"/>
                    <a:pt x="6820" y="382"/>
                  </a:cubicBezTo>
                  <a:cubicBezTo>
                    <a:pt x="6089" y="127"/>
                    <a:pt x="5331" y="1"/>
                    <a:pt x="457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2" name="Google Shape;1096;p51">
              <a:extLst>
                <a:ext uri="{FF2B5EF4-FFF2-40B4-BE49-F238E27FC236}">
                  <a16:creationId xmlns:a16="http://schemas.microsoft.com/office/drawing/2014/main" id="{1DE8B0B7-586A-3935-309C-ED6B76C6E888}"/>
                </a:ext>
              </a:extLst>
            </p:cNvPr>
            <p:cNvSpPr/>
            <p:nvPr/>
          </p:nvSpPr>
          <p:spPr>
            <a:xfrm>
              <a:off x="2487583" y="3053346"/>
              <a:ext cx="106716" cy="34288"/>
            </a:xfrm>
            <a:custGeom>
              <a:avLst/>
              <a:gdLst/>
              <a:ahLst/>
              <a:cxnLst/>
              <a:rect l="l" t="t" r="r" b="b"/>
              <a:pathLst>
                <a:path w="6013" h="1932" extrusionOk="0">
                  <a:moveTo>
                    <a:pt x="2923" y="0"/>
                  </a:moveTo>
                  <a:cubicBezTo>
                    <a:pt x="2158" y="0"/>
                    <a:pt x="1391" y="210"/>
                    <a:pt x="714" y="634"/>
                  </a:cubicBezTo>
                  <a:cubicBezTo>
                    <a:pt x="191" y="1000"/>
                    <a:pt x="0" y="1387"/>
                    <a:pt x="123" y="1584"/>
                  </a:cubicBezTo>
                  <a:cubicBezTo>
                    <a:pt x="237" y="1751"/>
                    <a:pt x="509" y="1798"/>
                    <a:pt x="891" y="1798"/>
                  </a:cubicBezTo>
                  <a:cubicBezTo>
                    <a:pt x="1372" y="1798"/>
                    <a:pt x="2027" y="1724"/>
                    <a:pt x="2755" y="1724"/>
                  </a:cubicBezTo>
                  <a:cubicBezTo>
                    <a:pt x="2834" y="1724"/>
                    <a:pt x="2915" y="1725"/>
                    <a:pt x="2997" y="1727"/>
                  </a:cubicBezTo>
                  <a:cubicBezTo>
                    <a:pt x="3945" y="1750"/>
                    <a:pt x="4783" y="1932"/>
                    <a:pt x="5322" y="1932"/>
                  </a:cubicBezTo>
                  <a:cubicBezTo>
                    <a:pt x="5586" y="1932"/>
                    <a:pt x="5778" y="1888"/>
                    <a:pt x="5877" y="1761"/>
                  </a:cubicBezTo>
                  <a:cubicBezTo>
                    <a:pt x="6013" y="1571"/>
                    <a:pt x="5849" y="1177"/>
                    <a:pt x="5346" y="776"/>
                  </a:cubicBezTo>
                  <a:cubicBezTo>
                    <a:pt x="4623" y="260"/>
                    <a:pt x="3774" y="0"/>
                    <a:pt x="29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" name="Google Shape;1097;p51">
              <a:extLst>
                <a:ext uri="{FF2B5EF4-FFF2-40B4-BE49-F238E27FC236}">
                  <a16:creationId xmlns:a16="http://schemas.microsoft.com/office/drawing/2014/main" id="{4C7115F2-807F-6121-4F0B-572A3D241731}"/>
                </a:ext>
              </a:extLst>
            </p:cNvPr>
            <p:cNvSpPr/>
            <p:nvPr/>
          </p:nvSpPr>
          <p:spPr>
            <a:xfrm>
              <a:off x="1816160" y="3201484"/>
              <a:ext cx="141128" cy="204984"/>
            </a:xfrm>
            <a:custGeom>
              <a:avLst/>
              <a:gdLst/>
              <a:ahLst/>
              <a:cxnLst/>
              <a:rect l="l" t="t" r="r" b="b"/>
              <a:pathLst>
                <a:path w="7952" h="11550" extrusionOk="0">
                  <a:moveTo>
                    <a:pt x="5075" y="1"/>
                  </a:moveTo>
                  <a:cubicBezTo>
                    <a:pt x="2872" y="1"/>
                    <a:pt x="0" y="911"/>
                    <a:pt x="155" y="5662"/>
                  </a:cubicBezTo>
                  <a:cubicBezTo>
                    <a:pt x="314" y="10607"/>
                    <a:pt x="3595" y="11550"/>
                    <a:pt x="5848" y="11550"/>
                  </a:cubicBezTo>
                  <a:cubicBezTo>
                    <a:pt x="7039" y="11550"/>
                    <a:pt x="7943" y="11286"/>
                    <a:pt x="7945" y="11211"/>
                  </a:cubicBezTo>
                  <a:cubicBezTo>
                    <a:pt x="7952" y="10993"/>
                    <a:pt x="7517" y="350"/>
                    <a:pt x="7517" y="350"/>
                  </a:cubicBezTo>
                  <a:cubicBezTo>
                    <a:pt x="7447" y="319"/>
                    <a:pt x="6378" y="1"/>
                    <a:pt x="5075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4" name="Google Shape;1098;p51">
              <a:extLst>
                <a:ext uri="{FF2B5EF4-FFF2-40B4-BE49-F238E27FC236}">
                  <a16:creationId xmlns:a16="http://schemas.microsoft.com/office/drawing/2014/main" id="{7F5392D8-47EE-8952-1861-428915C29E03}"/>
                </a:ext>
              </a:extLst>
            </p:cNvPr>
            <p:cNvSpPr/>
            <p:nvPr/>
          </p:nvSpPr>
          <p:spPr>
            <a:xfrm>
              <a:off x="1851974" y="3245409"/>
              <a:ext cx="63021" cy="117151"/>
            </a:xfrm>
            <a:custGeom>
              <a:avLst/>
              <a:gdLst/>
              <a:ahLst/>
              <a:cxnLst/>
              <a:rect l="l" t="t" r="r" b="b"/>
              <a:pathLst>
                <a:path w="3551" h="6601" extrusionOk="0">
                  <a:moveTo>
                    <a:pt x="1954" y="0"/>
                  </a:moveTo>
                  <a:cubicBezTo>
                    <a:pt x="1900" y="0"/>
                    <a:pt x="1845" y="5"/>
                    <a:pt x="1792" y="13"/>
                  </a:cubicBezTo>
                  <a:cubicBezTo>
                    <a:pt x="1157" y="153"/>
                    <a:pt x="641" y="614"/>
                    <a:pt x="433" y="1229"/>
                  </a:cubicBezTo>
                  <a:cubicBezTo>
                    <a:pt x="134" y="1894"/>
                    <a:pt x="0" y="2621"/>
                    <a:pt x="46" y="3349"/>
                  </a:cubicBezTo>
                  <a:cubicBezTo>
                    <a:pt x="140" y="4877"/>
                    <a:pt x="969" y="6276"/>
                    <a:pt x="2084" y="6554"/>
                  </a:cubicBezTo>
                  <a:cubicBezTo>
                    <a:pt x="2201" y="6585"/>
                    <a:pt x="2321" y="6601"/>
                    <a:pt x="2440" y="6601"/>
                  </a:cubicBezTo>
                  <a:cubicBezTo>
                    <a:pt x="2742" y="6601"/>
                    <a:pt x="3039" y="6503"/>
                    <a:pt x="3285" y="6317"/>
                  </a:cubicBezTo>
                  <a:cubicBezTo>
                    <a:pt x="3516" y="6141"/>
                    <a:pt x="3550" y="5958"/>
                    <a:pt x="3523" y="5944"/>
                  </a:cubicBezTo>
                  <a:lnTo>
                    <a:pt x="3523" y="5944"/>
                  </a:lnTo>
                  <a:cubicBezTo>
                    <a:pt x="3412" y="6021"/>
                    <a:pt x="3297" y="6089"/>
                    <a:pt x="3176" y="6148"/>
                  </a:cubicBezTo>
                  <a:cubicBezTo>
                    <a:pt x="3002" y="6229"/>
                    <a:pt x="2814" y="6270"/>
                    <a:pt x="2625" y="6270"/>
                  </a:cubicBezTo>
                  <a:cubicBezTo>
                    <a:pt x="2479" y="6270"/>
                    <a:pt x="2333" y="6245"/>
                    <a:pt x="2192" y="6196"/>
                  </a:cubicBezTo>
                  <a:cubicBezTo>
                    <a:pt x="1384" y="5930"/>
                    <a:pt x="670" y="4681"/>
                    <a:pt x="589" y="3322"/>
                  </a:cubicBezTo>
                  <a:cubicBezTo>
                    <a:pt x="551" y="2673"/>
                    <a:pt x="658" y="2023"/>
                    <a:pt x="902" y="1420"/>
                  </a:cubicBezTo>
                  <a:cubicBezTo>
                    <a:pt x="1028" y="937"/>
                    <a:pt x="1388" y="548"/>
                    <a:pt x="1859" y="381"/>
                  </a:cubicBezTo>
                  <a:cubicBezTo>
                    <a:pt x="1921" y="363"/>
                    <a:pt x="1985" y="354"/>
                    <a:pt x="2047" y="354"/>
                  </a:cubicBezTo>
                  <a:cubicBezTo>
                    <a:pt x="2293" y="354"/>
                    <a:pt x="2526" y="488"/>
                    <a:pt x="2647" y="714"/>
                  </a:cubicBezTo>
                  <a:cubicBezTo>
                    <a:pt x="2756" y="924"/>
                    <a:pt x="2715" y="1080"/>
                    <a:pt x="2756" y="1087"/>
                  </a:cubicBezTo>
                  <a:cubicBezTo>
                    <a:pt x="2757" y="1087"/>
                    <a:pt x="2758" y="1088"/>
                    <a:pt x="2759" y="1088"/>
                  </a:cubicBezTo>
                  <a:cubicBezTo>
                    <a:pt x="2802" y="1088"/>
                    <a:pt x="2911" y="951"/>
                    <a:pt x="2844" y="646"/>
                  </a:cubicBezTo>
                  <a:cubicBezTo>
                    <a:pt x="2792" y="461"/>
                    <a:pt x="2683" y="299"/>
                    <a:pt x="2532" y="183"/>
                  </a:cubicBezTo>
                  <a:cubicBezTo>
                    <a:pt x="2361" y="63"/>
                    <a:pt x="2159" y="0"/>
                    <a:pt x="195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5" name="Google Shape;1099;p51">
              <a:extLst>
                <a:ext uri="{FF2B5EF4-FFF2-40B4-BE49-F238E27FC236}">
                  <a16:creationId xmlns:a16="http://schemas.microsoft.com/office/drawing/2014/main" id="{9C98DDEB-27F0-CCC0-9A1C-87D4F9F2C337}"/>
                </a:ext>
              </a:extLst>
            </p:cNvPr>
            <p:cNvSpPr/>
            <p:nvPr/>
          </p:nvSpPr>
          <p:spPr>
            <a:xfrm>
              <a:off x="1754878" y="2552299"/>
              <a:ext cx="984081" cy="751731"/>
            </a:xfrm>
            <a:custGeom>
              <a:avLst/>
              <a:gdLst/>
              <a:ahLst/>
              <a:cxnLst/>
              <a:rect l="l" t="t" r="r" b="b"/>
              <a:pathLst>
                <a:path w="55449" h="42357" extrusionOk="0">
                  <a:moveTo>
                    <a:pt x="26056" y="0"/>
                  </a:moveTo>
                  <a:cubicBezTo>
                    <a:pt x="21307" y="0"/>
                    <a:pt x="17187" y="3365"/>
                    <a:pt x="16268" y="8067"/>
                  </a:cubicBezTo>
                  <a:lnTo>
                    <a:pt x="15725" y="10695"/>
                  </a:lnTo>
                  <a:cubicBezTo>
                    <a:pt x="15725" y="10695"/>
                    <a:pt x="6371" y="13874"/>
                    <a:pt x="4178" y="15613"/>
                  </a:cubicBezTo>
                  <a:cubicBezTo>
                    <a:pt x="580" y="18496"/>
                    <a:pt x="0" y="23750"/>
                    <a:pt x="2884" y="27348"/>
                  </a:cubicBezTo>
                  <a:cubicBezTo>
                    <a:pt x="3978" y="28713"/>
                    <a:pt x="5474" y="29700"/>
                    <a:pt x="7160" y="30170"/>
                  </a:cubicBezTo>
                  <a:cubicBezTo>
                    <a:pt x="4782" y="34449"/>
                    <a:pt x="7010" y="40590"/>
                    <a:pt x="11575" y="42356"/>
                  </a:cubicBezTo>
                  <a:lnTo>
                    <a:pt x="12675" y="41894"/>
                  </a:lnTo>
                  <a:cubicBezTo>
                    <a:pt x="16886" y="37102"/>
                    <a:pt x="17791" y="30243"/>
                    <a:pt x="14964" y="24525"/>
                  </a:cubicBezTo>
                  <a:lnTo>
                    <a:pt x="15366" y="24525"/>
                  </a:lnTo>
                  <a:cubicBezTo>
                    <a:pt x="16718" y="25276"/>
                    <a:pt x="18191" y="25636"/>
                    <a:pt x="19646" y="25636"/>
                  </a:cubicBezTo>
                  <a:cubicBezTo>
                    <a:pt x="22436" y="25636"/>
                    <a:pt x="25164" y="24314"/>
                    <a:pt x="26872" y="21889"/>
                  </a:cubicBezTo>
                  <a:cubicBezTo>
                    <a:pt x="28553" y="23063"/>
                    <a:pt x="30519" y="23657"/>
                    <a:pt x="32490" y="23657"/>
                  </a:cubicBezTo>
                  <a:cubicBezTo>
                    <a:pt x="34187" y="23657"/>
                    <a:pt x="35887" y="23217"/>
                    <a:pt x="37414" y="22331"/>
                  </a:cubicBezTo>
                  <a:cubicBezTo>
                    <a:pt x="37887" y="21981"/>
                    <a:pt x="38429" y="21736"/>
                    <a:pt x="39004" y="21611"/>
                  </a:cubicBezTo>
                  <a:cubicBezTo>
                    <a:pt x="39707" y="21620"/>
                    <a:pt x="40394" y="21824"/>
                    <a:pt x="40987" y="22202"/>
                  </a:cubicBezTo>
                  <a:cubicBezTo>
                    <a:pt x="42357" y="22947"/>
                    <a:pt x="43887" y="23333"/>
                    <a:pt x="45436" y="23333"/>
                  </a:cubicBezTo>
                  <a:cubicBezTo>
                    <a:pt x="45737" y="23333"/>
                    <a:pt x="46039" y="23318"/>
                    <a:pt x="46340" y="23289"/>
                  </a:cubicBezTo>
                  <a:cubicBezTo>
                    <a:pt x="48082" y="23072"/>
                    <a:pt x="49596" y="21988"/>
                    <a:pt x="50362" y="20409"/>
                  </a:cubicBezTo>
                  <a:lnTo>
                    <a:pt x="50489" y="20409"/>
                  </a:lnTo>
                  <a:cubicBezTo>
                    <a:pt x="52648" y="19911"/>
                    <a:pt x="54354" y="18258"/>
                    <a:pt x="54918" y="16115"/>
                  </a:cubicBezTo>
                  <a:cubicBezTo>
                    <a:pt x="55449" y="13981"/>
                    <a:pt x="55162" y="11726"/>
                    <a:pt x="54118" y="9792"/>
                  </a:cubicBezTo>
                  <a:cubicBezTo>
                    <a:pt x="52058" y="5719"/>
                    <a:pt x="47942" y="3370"/>
                    <a:pt x="43670" y="3370"/>
                  </a:cubicBezTo>
                  <a:cubicBezTo>
                    <a:pt x="41895" y="3370"/>
                    <a:pt x="40093" y="3776"/>
                    <a:pt x="38400" y="4632"/>
                  </a:cubicBezTo>
                  <a:cubicBezTo>
                    <a:pt x="37516" y="5079"/>
                    <a:pt x="36691" y="5637"/>
                    <a:pt x="35947" y="6293"/>
                  </a:cubicBezTo>
                  <a:cubicBezTo>
                    <a:pt x="34211" y="2919"/>
                    <a:pt x="30942" y="601"/>
                    <a:pt x="27184" y="78"/>
                  </a:cubicBezTo>
                  <a:cubicBezTo>
                    <a:pt x="26954" y="45"/>
                    <a:pt x="26722" y="24"/>
                    <a:pt x="26505" y="10"/>
                  </a:cubicBezTo>
                  <a:cubicBezTo>
                    <a:pt x="26355" y="4"/>
                    <a:pt x="26205" y="0"/>
                    <a:pt x="260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6" name="Google Shape;1100;p51">
              <a:extLst>
                <a:ext uri="{FF2B5EF4-FFF2-40B4-BE49-F238E27FC236}">
                  <a16:creationId xmlns:a16="http://schemas.microsoft.com/office/drawing/2014/main" id="{639E057E-A37B-E66B-417D-B20BDCC8D4BD}"/>
                </a:ext>
              </a:extLst>
            </p:cNvPr>
            <p:cNvSpPr/>
            <p:nvPr/>
          </p:nvSpPr>
          <p:spPr>
            <a:xfrm>
              <a:off x="1767656" y="2742339"/>
              <a:ext cx="265467" cy="446066"/>
            </a:xfrm>
            <a:custGeom>
              <a:avLst/>
              <a:gdLst/>
              <a:ahLst/>
              <a:cxnLst/>
              <a:rect l="l" t="t" r="r" b="b"/>
              <a:pathLst>
                <a:path w="14958" h="25134" extrusionOk="0">
                  <a:moveTo>
                    <a:pt x="12920" y="0"/>
                  </a:moveTo>
                  <a:cubicBezTo>
                    <a:pt x="1" y="3499"/>
                    <a:pt x="4885" y="25134"/>
                    <a:pt x="4885" y="25134"/>
                  </a:cubicBezTo>
                  <a:lnTo>
                    <a:pt x="8097" y="23279"/>
                  </a:lnTo>
                  <a:cubicBezTo>
                    <a:pt x="4966" y="5252"/>
                    <a:pt x="14957" y="0"/>
                    <a:pt x="14957" y="0"/>
                  </a:cubicBezTo>
                  <a:close/>
                </a:path>
              </a:pathLst>
            </a:custGeom>
            <a:solidFill>
              <a:srgbClr val="FF7F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7" name="Google Shape;1101;p51">
              <a:extLst>
                <a:ext uri="{FF2B5EF4-FFF2-40B4-BE49-F238E27FC236}">
                  <a16:creationId xmlns:a16="http://schemas.microsoft.com/office/drawing/2014/main" id="{55E61FBE-D3FE-C847-06D6-1C41F33B7BD1}"/>
                </a:ext>
              </a:extLst>
            </p:cNvPr>
            <p:cNvSpPr/>
            <p:nvPr/>
          </p:nvSpPr>
          <p:spPr>
            <a:xfrm>
              <a:off x="1751736" y="3134736"/>
              <a:ext cx="264260" cy="283090"/>
            </a:xfrm>
            <a:custGeom>
              <a:avLst/>
              <a:gdLst/>
              <a:ahLst/>
              <a:cxnLst/>
              <a:rect l="l" t="t" r="r" b="b"/>
              <a:pathLst>
                <a:path w="14890" h="15951" extrusionOk="0">
                  <a:moveTo>
                    <a:pt x="7445" y="1"/>
                  </a:moveTo>
                  <a:cubicBezTo>
                    <a:pt x="5471" y="1"/>
                    <a:pt x="3577" y="841"/>
                    <a:pt x="2181" y="2337"/>
                  </a:cubicBezTo>
                  <a:cubicBezTo>
                    <a:pt x="785" y="3833"/>
                    <a:pt x="1" y="5860"/>
                    <a:pt x="1" y="7976"/>
                  </a:cubicBezTo>
                  <a:cubicBezTo>
                    <a:pt x="1" y="10090"/>
                    <a:pt x="785" y="12119"/>
                    <a:pt x="2181" y="13614"/>
                  </a:cubicBezTo>
                  <a:cubicBezTo>
                    <a:pt x="3577" y="15110"/>
                    <a:pt x="5471" y="15950"/>
                    <a:pt x="7445" y="15950"/>
                  </a:cubicBezTo>
                  <a:cubicBezTo>
                    <a:pt x="9419" y="15950"/>
                    <a:pt x="11314" y="15110"/>
                    <a:pt x="12709" y="13614"/>
                  </a:cubicBezTo>
                  <a:cubicBezTo>
                    <a:pt x="14106" y="12119"/>
                    <a:pt x="14890" y="10090"/>
                    <a:pt x="14890" y="7976"/>
                  </a:cubicBezTo>
                  <a:cubicBezTo>
                    <a:pt x="14890" y="5860"/>
                    <a:pt x="14106" y="3833"/>
                    <a:pt x="12709" y="2337"/>
                  </a:cubicBezTo>
                  <a:cubicBezTo>
                    <a:pt x="11314" y="841"/>
                    <a:pt x="9419" y="1"/>
                    <a:pt x="7445" y="1"/>
                  </a:cubicBezTo>
                  <a:close/>
                </a:path>
              </a:pathLst>
            </a:custGeom>
            <a:solidFill>
              <a:srgbClr val="FF7F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" name="Google Shape;1102;p51">
              <a:extLst>
                <a:ext uri="{FF2B5EF4-FFF2-40B4-BE49-F238E27FC236}">
                  <a16:creationId xmlns:a16="http://schemas.microsoft.com/office/drawing/2014/main" id="{0E6E2CC3-6646-261F-2350-00E3CF6216E4}"/>
                </a:ext>
              </a:extLst>
            </p:cNvPr>
            <p:cNvSpPr/>
            <p:nvPr/>
          </p:nvSpPr>
          <p:spPr>
            <a:xfrm>
              <a:off x="1817650" y="3134736"/>
              <a:ext cx="175629" cy="277127"/>
            </a:xfrm>
            <a:custGeom>
              <a:avLst/>
              <a:gdLst/>
              <a:ahLst/>
              <a:cxnLst/>
              <a:rect l="l" t="t" r="r" b="b"/>
              <a:pathLst>
                <a:path w="9896" h="15615" extrusionOk="0">
                  <a:moveTo>
                    <a:pt x="4316" y="1"/>
                  </a:moveTo>
                  <a:lnTo>
                    <a:pt x="4316" y="1"/>
                  </a:lnTo>
                  <a:cubicBezTo>
                    <a:pt x="4309" y="28"/>
                    <a:pt x="4635" y="150"/>
                    <a:pt x="5138" y="415"/>
                  </a:cubicBezTo>
                  <a:cubicBezTo>
                    <a:pt x="5879" y="787"/>
                    <a:pt x="6543" y="1297"/>
                    <a:pt x="7094" y="1917"/>
                  </a:cubicBezTo>
                  <a:cubicBezTo>
                    <a:pt x="7893" y="2848"/>
                    <a:pt x="8449" y="3964"/>
                    <a:pt x="8710" y="5163"/>
                  </a:cubicBezTo>
                  <a:cubicBezTo>
                    <a:pt x="9104" y="6613"/>
                    <a:pt x="9104" y="8141"/>
                    <a:pt x="8710" y="9592"/>
                  </a:cubicBezTo>
                  <a:cubicBezTo>
                    <a:pt x="8305" y="11046"/>
                    <a:pt x="7526" y="12367"/>
                    <a:pt x="6448" y="13424"/>
                  </a:cubicBezTo>
                  <a:cubicBezTo>
                    <a:pt x="5586" y="14293"/>
                    <a:pt x="4507" y="14920"/>
                    <a:pt x="3323" y="15237"/>
                  </a:cubicBezTo>
                  <a:cubicBezTo>
                    <a:pt x="2896" y="15353"/>
                    <a:pt x="2457" y="15411"/>
                    <a:pt x="2019" y="15411"/>
                  </a:cubicBezTo>
                  <a:cubicBezTo>
                    <a:pt x="1636" y="15411"/>
                    <a:pt x="1253" y="15367"/>
                    <a:pt x="877" y="15278"/>
                  </a:cubicBezTo>
                  <a:cubicBezTo>
                    <a:pt x="338" y="15135"/>
                    <a:pt x="41" y="14992"/>
                    <a:pt x="10" y="14992"/>
                  </a:cubicBezTo>
                  <a:cubicBezTo>
                    <a:pt x="9" y="14992"/>
                    <a:pt x="8" y="14992"/>
                    <a:pt x="8" y="14993"/>
                  </a:cubicBezTo>
                  <a:cubicBezTo>
                    <a:pt x="1" y="15006"/>
                    <a:pt x="69" y="15053"/>
                    <a:pt x="205" y="15129"/>
                  </a:cubicBezTo>
                  <a:cubicBezTo>
                    <a:pt x="406" y="15246"/>
                    <a:pt x="621" y="15340"/>
                    <a:pt x="844" y="15407"/>
                  </a:cubicBezTo>
                  <a:cubicBezTo>
                    <a:pt x="1297" y="15545"/>
                    <a:pt x="1765" y="15614"/>
                    <a:pt x="2233" y="15614"/>
                  </a:cubicBezTo>
                  <a:cubicBezTo>
                    <a:pt x="2617" y="15614"/>
                    <a:pt x="3001" y="15568"/>
                    <a:pt x="3378" y="15474"/>
                  </a:cubicBezTo>
                  <a:cubicBezTo>
                    <a:pt x="4624" y="15184"/>
                    <a:pt x="5764" y="14555"/>
                    <a:pt x="6673" y="13654"/>
                  </a:cubicBezTo>
                  <a:cubicBezTo>
                    <a:pt x="8978" y="11450"/>
                    <a:pt x="9896" y="8161"/>
                    <a:pt x="9064" y="5082"/>
                  </a:cubicBezTo>
                  <a:cubicBezTo>
                    <a:pt x="8770" y="3841"/>
                    <a:pt x="8170" y="2694"/>
                    <a:pt x="7318" y="1747"/>
                  </a:cubicBezTo>
                  <a:cubicBezTo>
                    <a:pt x="6729" y="1125"/>
                    <a:pt x="6019" y="629"/>
                    <a:pt x="5233" y="293"/>
                  </a:cubicBezTo>
                  <a:cubicBezTo>
                    <a:pt x="5012" y="197"/>
                    <a:pt x="4785" y="116"/>
                    <a:pt x="4553" y="49"/>
                  </a:cubicBezTo>
                  <a:cubicBezTo>
                    <a:pt x="4403" y="1"/>
                    <a:pt x="4316" y="1"/>
                    <a:pt x="43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" name="Google Shape;1103;p51">
              <a:extLst>
                <a:ext uri="{FF2B5EF4-FFF2-40B4-BE49-F238E27FC236}">
                  <a16:creationId xmlns:a16="http://schemas.microsoft.com/office/drawing/2014/main" id="{0800110E-B1BA-D067-EEF5-801C568FA3D6}"/>
                </a:ext>
              </a:extLst>
            </p:cNvPr>
            <p:cNvSpPr/>
            <p:nvPr/>
          </p:nvSpPr>
          <p:spPr>
            <a:xfrm>
              <a:off x="1967883" y="3321103"/>
              <a:ext cx="32549" cy="28485"/>
            </a:xfrm>
            <a:custGeom>
              <a:avLst/>
              <a:gdLst/>
              <a:ahLst/>
              <a:cxnLst/>
              <a:rect l="l" t="t" r="r" b="b"/>
              <a:pathLst>
                <a:path w="1834" h="1605" extrusionOk="0">
                  <a:moveTo>
                    <a:pt x="459" y="0"/>
                  </a:moveTo>
                  <a:cubicBezTo>
                    <a:pt x="440" y="0"/>
                    <a:pt x="421" y="1"/>
                    <a:pt x="401" y="1"/>
                  </a:cubicBezTo>
                  <a:cubicBezTo>
                    <a:pt x="142" y="15"/>
                    <a:pt x="1" y="56"/>
                    <a:pt x="14" y="151"/>
                  </a:cubicBezTo>
                  <a:cubicBezTo>
                    <a:pt x="28" y="246"/>
                    <a:pt x="618" y="185"/>
                    <a:pt x="1108" y="599"/>
                  </a:cubicBezTo>
                  <a:cubicBezTo>
                    <a:pt x="1597" y="1014"/>
                    <a:pt x="1631" y="1605"/>
                    <a:pt x="1726" y="1605"/>
                  </a:cubicBezTo>
                  <a:cubicBezTo>
                    <a:pt x="1727" y="1605"/>
                    <a:pt x="1728" y="1605"/>
                    <a:pt x="1729" y="1605"/>
                  </a:cubicBezTo>
                  <a:cubicBezTo>
                    <a:pt x="1770" y="1605"/>
                    <a:pt x="1834" y="1451"/>
                    <a:pt x="1807" y="1197"/>
                  </a:cubicBezTo>
                  <a:cubicBezTo>
                    <a:pt x="1725" y="511"/>
                    <a:pt x="1143" y="0"/>
                    <a:pt x="4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" name="Google Shape;1104;p51">
              <a:extLst>
                <a:ext uri="{FF2B5EF4-FFF2-40B4-BE49-F238E27FC236}">
                  <a16:creationId xmlns:a16="http://schemas.microsoft.com/office/drawing/2014/main" id="{CCA354FA-4412-6475-E9FE-10CDD1E245B7}"/>
                </a:ext>
              </a:extLst>
            </p:cNvPr>
            <p:cNvSpPr/>
            <p:nvPr/>
          </p:nvSpPr>
          <p:spPr>
            <a:xfrm>
              <a:off x="1973704" y="3301474"/>
              <a:ext cx="19877" cy="6318"/>
            </a:xfrm>
            <a:custGeom>
              <a:avLst/>
              <a:gdLst/>
              <a:ahLst/>
              <a:cxnLst/>
              <a:rect l="l" t="t" r="r" b="b"/>
              <a:pathLst>
                <a:path w="1120" h="356" extrusionOk="0">
                  <a:moveTo>
                    <a:pt x="542" y="0"/>
                  </a:moveTo>
                  <a:cubicBezTo>
                    <a:pt x="230" y="0"/>
                    <a:pt x="0" y="112"/>
                    <a:pt x="33" y="231"/>
                  </a:cubicBezTo>
                  <a:cubicBezTo>
                    <a:pt x="66" y="353"/>
                    <a:pt x="291" y="347"/>
                    <a:pt x="556" y="353"/>
                  </a:cubicBezTo>
                  <a:cubicBezTo>
                    <a:pt x="612" y="355"/>
                    <a:pt x="668" y="356"/>
                    <a:pt x="722" y="356"/>
                  </a:cubicBezTo>
                  <a:cubicBezTo>
                    <a:pt x="921" y="356"/>
                    <a:pt x="1086" y="340"/>
                    <a:pt x="1086" y="265"/>
                  </a:cubicBezTo>
                  <a:cubicBezTo>
                    <a:pt x="1120" y="171"/>
                    <a:pt x="895" y="7"/>
                    <a:pt x="570" y="1"/>
                  </a:cubicBezTo>
                  <a:cubicBezTo>
                    <a:pt x="560" y="0"/>
                    <a:pt x="551" y="0"/>
                    <a:pt x="5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" name="Google Shape;1105;p51">
              <a:extLst>
                <a:ext uri="{FF2B5EF4-FFF2-40B4-BE49-F238E27FC236}">
                  <a16:creationId xmlns:a16="http://schemas.microsoft.com/office/drawing/2014/main" id="{BB9BDA66-A18D-4BB2-9536-BAE28072F42A}"/>
                </a:ext>
              </a:extLst>
            </p:cNvPr>
            <p:cNvSpPr/>
            <p:nvPr/>
          </p:nvSpPr>
          <p:spPr>
            <a:xfrm>
              <a:off x="1964866" y="3186328"/>
              <a:ext cx="28698" cy="13541"/>
            </a:xfrm>
            <a:custGeom>
              <a:avLst/>
              <a:gdLst/>
              <a:ahLst/>
              <a:cxnLst/>
              <a:rect l="l" t="t" r="r" b="b"/>
              <a:pathLst>
                <a:path w="1617" h="763" extrusionOk="0">
                  <a:moveTo>
                    <a:pt x="1117" y="0"/>
                  </a:moveTo>
                  <a:cubicBezTo>
                    <a:pt x="982" y="0"/>
                    <a:pt x="825" y="21"/>
                    <a:pt x="660" y="75"/>
                  </a:cubicBezTo>
                  <a:cubicBezTo>
                    <a:pt x="130" y="252"/>
                    <a:pt x="1" y="701"/>
                    <a:pt x="56" y="756"/>
                  </a:cubicBezTo>
                  <a:cubicBezTo>
                    <a:pt x="60" y="760"/>
                    <a:pt x="67" y="763"/>
                    <a:pt x="75" y="763"/>
                  </a:cubicBezTo>
                  <a:cubicBezTo>
                    <a:pt x="161" y="763"/>
                    <a:pt x="430" y="530"/>
                    <a:pt x="789" y="381"/>
                  </a:cubicBezTo>
                  <a:cubicBezTo>
                    <a:pt x="1183" y="218"/>
                    <a:pt x="1584" y="252"/>
                    <a:pt x="1584" y="158"/>
                  </a:cubicBezTo>
                  <a:cubicBezTo>
                    <a:pt x="1617" y="101"/>
                    <a:pt x="1417" y="0"/>
                    <a:pt x="11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2" name="Google Shape;1106;p51">
              <a:extLst>
                <a:ext uri="{FF2B5EF4-FFF2-40B4-BE49-F238E27FC236}">
                  <a16:creationId xmlns:a16="http://schemas.microsoft.com/office/drawing/2014/main" id="{9CC7F625-EBFA-38DD-3279-394DFADAD393}"/>
                </a:ext>
              </a:extLst>
            </p:cNvPr>
            <p:cNvSpPr/>
            <p:nvPr/>
          </p:nvSpPr>
          <p:spPr>
            <a:xfrm>
              <a:off x="2012341" y="2592372"/>
              <a:ext cx="164857" cy="164093"/>
            </a:xfrm>
            <a:custGeom>
              <a:avLst/>
              <a:gdLst/>
              <a:ahLst/>
              <a:cxnLst/>
              <a:rect l="l" t="t" r="r" b="b"/>
              <a:pathLst>
                <a:path w="9289" h="9246" extrusionOk="0">
                  <a:moveTo>
                    <a:pt x="6939" y="0"/>
                  </a:moveTo>
                  <a:cubicBezTo>
                    <a:pt x="6068" y="8"/>
                    <a:pt x="5202" y="118"/>
                    <a:pt x="4356" y="327"/>
                  </a:cubicBezTo>
                  <a:cubicBezTo>
                    <a:pt x="3302" y="585"/>
                    <a:pt x="2328" y="1100"/>
                    <a:pt x="1524" y="1827"/>
                  </a:cubicBezTo>
                  <a:cubicBezTo>
                    <a:pt x="694" y="2561"/>
                    <a:pt x="173" y="3580"/>
                    <a:pt x="63" y="4680"/>
                  </a:cubicBezTo>
                  <a:cubicBezTo>
                    <a:pt x="1" y="5566"/>
                    <a:pt x="165" y="6451"/>
                    <a:pt x="539" y="7256"/>
                  </a:cubicBezTo>
                  <a:cubicBezTo>
                    <a:pt x="781" y="7791"/>
                    <a:pt x="1079" y="8299"/>
                    <a:pt x="1429" y="8770"/>
                  </a:cubicBezTo>
                  <a:cubicBezTo>
                    <a:pt x="1546" y="8949"/>
                    <a:pt x="1691" y="9110"/>
                    <a:pt x="1857" y="9246"/>
                  </a:cubicBezTo>
                  <a:cubicBezTo>
                    <a:pt x="1459" y="8569"/>
                    <a:pt x="1096" y="7873"/>
                    <a:pt x="770" y="7160"/>
                  </a:cubicBezTo>
                  <a:cubicBezTo>
                    <a:pt x="446" y="6388"/>
                    <a:pt x="313" y="5548"/>
                    <a:pt x="383" y="4714"/>
                  </a:cubicBezTo>
                  <a:cubicBezTo>
                    <a:pt x="503" y="3702"/>
                    <a:pt x="985" y="2769"/>
                    <a:pt x="1741" y="2086"/>
                  </a:cubicBezTo>
                  <a:cubicBezTo>
                    <a:pt x="2503" y="1397"/>
                    <a:pt x="3418" y="901"/>
                    <a:pt x="4411" y="639"/>
                  </a:cubicBezTo>
                  <a:cubicBezTo>
                    <a:pt x="5230" y="425"/>
                    <a:pt x="6070" y="295"/>
                    <a:pt x="6917" y="251"/>
                  </a:cubicBezTo>
                  <a:cubicBezTo>
                    <a:pt x="8378" y="177"/>
                    <a:pt x="9288" y="198"/>
                    <a:pt x="9288" y="143"/>
                  </a:cubicBezTo>
                  <a:cubicBezTo>
                    <a:pt x="9090" y="85"/>
                    <a:pt x="8884" y="55"/>
                    <a:pt x="8678" y="55"/>
                  </a:cubicBezTo>
                  <a:cubicBezTo>
                    <a:pt x="8296" y="0"/>
                    <a:pt x="7679" y="0"/>
                    <a:pt x="69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3" name="Google Shape;1107;p51">
              <a:extLst>
                <a:ext uri="{FF2B5EF4-FFF2-40B4-BE49-F238E27FC236}">
                  <a16:creationId xmlns:a16="http://schemas.microsoft.com/office/drawing/2014/main" id="{4ADF2ED5-BDE2-0DA3-5120-0FA3E62F8E7C}"/>
                </a:ext>
              </a:extLst>
            </p:cNvPr>
            <p:cNvSpPr/>
            <p:nvPr/>
          </p:nvSpPr>
          <p:spPr>
            <a:xfrm>
              <a:off x="1985968" y="2587314"/>
              <a:ext cx="56331" cy="159976"/>
            </a:xfrm>
            <a:custGeom>
              <a:avLst/>
              <a:gdLst/>
              <a:ahLst/>
              <a:cxnLst/>
              <a:rect l="l" t="t" r="r" b="b"/>
              <a:pathLst>
                <a:path w="3174" h="9014" extrusionOk="0">
                  <a:moveTo>
                    <a:pt x="1515" y="0"/>
                  </a:moveTo>
                  <a:lnTo>
                    <a:pt x="1515" y="0"/>
                  </a:lnTo>
                  <a:cubicBezTo>
                    <a:pt x="1136" y="347"/>
                    <a:pt x="848" y="781"/>
                    <a:pt x="673" y="1263"/>
                  </a:cubicBezTo>
                  <a:cubicBezTo>
                    <a:pt x="157" y="2399"/>
                    <a:pt x="1" y="3664"/>
                    <a:pt x="224" y="4891"/>
                  </a:cubicBezTo>
                  <a:cubicBezTo>
                    <a:pt x="450" y="6115"/>
                    <a:pt x="1037" y="7244"/>
                    <a:pt x="1910" y="8130"/>
                  </a:cubicBezTo>
                  <a:cubicBezTo>
                    <a:pt x="2245" y="8517"/>
                    <a:pt x="2666" y="8820"/>
                    <a:pt x="3139" y="9014"/>
                  </a:cubicBezTo>
                  <a:cubicBezTo>
                    <a:pt x="3173" y="8960"/>
                    <a:pt x="2690" y="8641"/>
                    <a:pt x="2092" y="7962"/>
                  </a:cubicBezTo>
                  <a:cubicBezTo>
                    <a:pt x="493" y="6156"/>
                    <a:pt x="34" y="3608"/>
                    <a:pt x="905" y="1359"/>
                  </a:cubicBezTo>
                  <a:cubicBezTo>
                    <a:pt x="1223" y="503"/>
                    <a:pt x="1563" y="0"/>
                    <a:pt x="15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4" name="Google Shape;1108;p51">
              <a:extLst>
                <a:ext uri="{FF2B5EF4-FFF2-40B4-BE49-F238E27FC236}">
                  <a16:creationId xmlns:a16="http://schemas.microsoft.com/office/drawing/2014/main" id="{842ED988-D0B2-645E-F378-64196B70AB70}"/>
                </a:ext>
              </a:extLst>
            </p:cNvPr>
            <p:cNvSpPr/>
            <p:nvPr/>
          </p:nvSpPr>
          <p:spPr>
            <a:xfrm>
              <a:off x="2165590" y="2753431"/>
              <a:ext cx="428460" cy="120701"/>
            </a:xfrm>
            <a:custGeom>
              <a:avLst/>
              <a:gdLst/>
              <a:ahLst/>
              <a:cxnLst/>
              <a:rect l="l" t="t" r="r" b="b"/>
              <a:pathLst>
                <a:path w="24142" h="6801" extrusionOk="0">
                  <a:moveTo>
                    <a:pt x="24141" y="1"/>
                  </a:moveTo>
                  <a:cubicBezTo>
                    <a:pt x="24113" y="1"/>
                    <a:pt x="24017" y="347"/>
                    <a:pt x="23762" y="944"/>
                  </a:cubicBezTo>
                  <a:cubicBezTo>
                    <a:pt x="23356" y="1775"/>
                    <a:pt x="22787" y="2517"/>
                    <a:pt x="22091" y="3125"/>
                  </a:cubicBezTo>
                  <a:cubicBezTo>
                    <a:pt x="21056" y="4039"/>
                    <a:pt x="19752" y="4590"/>
                    <a:pt x="18376" y="4694"/>
                  </a:cubicBezTo>
                  <a:cubicBezTo>
                    <a:pt x="18203" y="4708"/>
                    <a:pt x="18030" y="4714"/>
                    <a:pt x="17858" y="4714"/>
                  </a:cubicBezTo>
                  <a:cubicBezTo>
                    <a:pt x="16316" y="4714"/>
                    <a:pt x="14816" y="4177"/>
                    <a:pt x="13621" y="3187"/>
                  </a:cubicBezTo>
                  <a:lnTo>
                    <a:pt x="13478" y="3063"/>
                  </a:lnTo>
                  <a:lnTo>
                    <a:pt x="13363" y="3220"/>
                  </a:lnTo>
                  <a:cubicBezTo>
                    <a:pt x="13050" y="3668"/>
                    <a:pt x="12691" y="4080"/>
                    <a:pt x="12289" y="4450"/>
                  </a:cubicBezTo>
                  <a:cubicBezTo>
                    <a:pt x="10875" y="5737"/>
                    <a:pt x="9039" y="6462"/>
                    <a:pt x="7127" y="6488"/>
                  </a:cubicBezTo>
                  <a:cubicBezTo>
                    <a:pt x="7107" y="6488"/>
                    <a:pt x="7086" y="6488"/>
                    <a:pt x="7066" y="6488"/>
                  </a:cubicBezTo>
                  <a:cubicBezTo>
                    <a:pt x="5528" y="6488"/>
                    <a:pt x="4026" y="6014"/>
                    <a:pt x="2766" y="5129"/>
                  </a:cubicBezTo>
                  <a:cubicBezTo>
                    <a:pt x="1899" y="4525"/>
                    <a:pt x="1159" y="3759"/>
                    <a:pt x="585" y="2874"/>
                  </a:cubicBezTo>
                  <a:cubicBezTo>
                    <a:pt x="184" y="2242"/>
                    <a:pt x="0" y="1862"/>
                    <a:pt x="0" y="1862"/>
                  </a:cubicBezTo>
                  <a:lnTo>
                    <a:pt x="0" y="1862"/>
                  </a:lnTo>
                  <a:cubicBezTo>
                    <a:pt x="13" y="1963"/>
                    <a:pt x="43" y="2063"/>
                    <a:pt x="89" y="2154"/>
                  </a:cubicBezTo>
                  <a:cubicBezTo>
                    <a:pt x="196" y="2428"/>
                    <a:pt x="323" y="2694"/>
                    <a:pt x="469" y="2948"/>
                  </a:cubicBezTo>
                  <a:cubicBezTo>
                    <a:pt x="1013" y="3885"/>
                    <a:pt x="1746" y="4697"/>
                    <a:pt x="2624" y="5333"/>
                  </a:cubicBezTo>
                  <a:cubicBezTo>
                    <a:pt x="3925" y="6286"/>
                    <a:pt x="5497" y="6801"/>
                    <a:pt x="7111" y="6801"/>
                  </a:cubicBezTo>
                  <a:cubicBezTo>
                    <a:pt x="7116" y="6801"/>
                    <a:pt x="7121" y="6801"/>
                    <a:pt x="7127" y="6801"/>
                  </a:cubicBezTo>
                  <a:cubicBezTo>
                    <a:pt x="9663" y="6799"/>
                    <a:pt x="12044" y="5593"/>
                    <a:pt x="13544" y="3557"/>
                  </a:cubicBezTo>
                  <a:lnTo>
                    <a:pt x="13544" y="3557"/>
                  </a:lnTo>
                  <a:cubicBezTo>
                    <a:pt x="14755" y="4507"/>
                    <a:pt x="16246" y="5019"/>
                    <a:pt x="17778" y="5019"/>
                  </a:cubicBezTo>
                  <a:cubicBezTo>
                    <a:pt x="17974" y="5019"/>
                    <a:pt x="18172" y="5010"/>
                    <a:pt x="18369" y="4993"/>
                  </a:cubicBezTo>
                  <a:cubicBezTo>
                    <a:pt x="19807" y="4872"/>
                    <a:pt x="21164" y="4271"/>
                    <a:pt x="22220" y="3288"/>
                  </a:cubicBezTo>
                  <a:cubicBezTo>
                    <a:pt x="22924" y="2647"/>
                    <a:pt x="23484" y="1862"/>
                    <a:pt x="23857" y="987"/>
                  </a:cubicBezTo>
                  <a:cubicBezTo>
                    <a:pt x="23958" y="750"/>
                    <a:pt x="24039" y="507"/>
                    <a:pt x="24101" y="259"/>
                  </a:cubicBezTo>
                  <a:cubicBezTo>
                    <a:pt x="24128" y="175"/>
                    <a:pt x="24142" y="88"/>
                    <a:pt x="24142" y="1"/>
                  </a:cubicBezTo>
                  <a:cubicBezTo>
                    <a:pt x="24142" y="1"/>
                    <a:pt x="24141" y="1"/>
                    <a:pt x="2414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5" name="Google Shape;1109;p51">
              <a:extLst>
                <a:ext uri="{FF2B5EF4-FFF2-40B4-BE49-F238E27FC236}">
                  <a16:creationId xmlns:a16="http://schemas.microsoft.com/office/drawing/2014/main" id="{2CEB5232-4EAA-EEF9-8CB8-5368CCC5FB6F}"/>
                </a:ext>
              </a:extLst>
            </p:cNvPr>
            <p:cNvSpPr/>
            <p:nvPr/>
          </p:nvSpPr>
          <p:spPr>
            <a:xfrm>
              <a:off x="2466978" y="2891382"/>
              <a:ext cx="140347" cy="32939"/>
            </a:xfrm>
            <a:custGeom>
              <a:avLst/>
              <a:gdLst/>
              <a:ahLst/>
              <a:cxnLst/>
              <a:rect l="l" t="t" r="r" b="b"/>
              <a:pathLst>
                <a:path w="7908" h="1856" extrusionOk="0">
                  <a:moveTo>
                    <a:pt x="7895" y="1"/>
                  </a:moveTo>
                  <a:cubicBezTo>
                    <a:pt x="7818" y="1"/>
                    <a:pt x="7469" y="306"/>
                    <a:pt x="6840" y="705"/>
                  </a:cubicBezTo>
                  <a:cubicBezTo>
                    <a:pt x="5974" y="1208"/>
                    <a:pt x="4996" y="1489"/>
                    <a:pt x="3994" y="1520"/>
                  </a:cubicBezTo>
                  <a:cubicBezTo>
                    <a:pt x="3967" y="1520"/>
                    <a:pt x="3939" y="1520"/>
                    <a:pt x="3911" y="1520"/>
                  </a:cubicBezTo>
                  <a:cubicBezTo>
                    <a:pt x="2934" y="1520"/>
                    <a:pt x="1970" y="1288"/>
                    <a:pt x="1102" y="842"/>
                  </a:cubicBezTo>
                  <a:cubicBezTo>
                    <a:pt x="455" y="511"/>
                    <a:pt x="93" y="212"/>
                    <a:pt x="13" y="212"/>
                  </a:cubicBezTo>
                  <a:cubicBezTo>
                    <a:pt x="8" y="212"/>
                    <a:pt x="3" y="213"/>
                    <a:pt x="1" y="217"/>
                  </a:cubicBezTo>
                  <a:cubicBezTo>
                    <a:pt x="253" y="573"/>
                    <a:pt x="588" y="861"/>
                    <a:pt x="978" y="1058"/>
                  </a:cubicBezTo>
                  <a:cubicBezTo>
                    <a:pt x="1864" y="1590"/>
                    <a:pt x="2858" y="1855"/>
                    <a:pt x="3851" y="1855"/>
                  </a:cubicBezTo>
                  <a:cubicBezTo>
                    <a:pt x="4944" y="1855"/>
                    <a:pt x="6035" y="1534"/>
                    <a:pt x="6977" y="896"/>
                  </a:cubicBezTo>
                  <a:cubicBezTo>
                    <a:pt x="7643" y="440"/>
                    <a:pt x="7907" y="6"/>
                    <a:pt x="7907" y="6"/>
                  </a:cubicBezTo>
                  <a:cubicBezTo>
                    <a:pt x="7905" y="2"/>
                    <a:pt x="7900" y="1"/>
                    <a:pt x="789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6" name="Google Shape;1110;p51">
              <a:extLst>
                <a:ext uri="{FF2B5EF4-FFF2-40B4-BE49-F238E27FC236}">
                  <a16:creationId xmlns:a16="http://schemas.microsoft.com/office/drawing/2014/main" id="{E32E0555-DFFD-A039-88CF-8BA9CD9E6F98}"/>
                </a:ext>
              </a:extLst>
            </p:cNvPr>
            <p:cNvSpPr/>
            <p:nvPr/>
          </p:nvSpPr>
          <p:spPr>
            <a:xfrm>
              <a:off x="1863954" y="3402493"/>
              <a:ext cx="768484" cy="918930"/>
            </a:xfrm>
            <a:custGeom>
              <a:avLst/>
              <a:gdLst/>
              <a:ahLst/>
              <a:cxnLst/>
              <a:rect l="l" t="t" r="r" b="b"/>
              <a:pathLst>
                <a:path w="43301" h="51778" extrusionOk="0">
                  <a:moveTo>
                    <a:pt x="1" y="0"/>
                  </a:moveTo>
                  <a:lnTo>
                    <a:pt x="1" y="286"/>
                  </a:lnTo>
                  <a:lnTo>
                    <a:pt x="83" y="1128"/>
                  </a:lnTo>
                  <a:cubicBezTo>
                    <a:pt x="164" y="1889"/>
                    <a:pt x="280" y="3003"/>
                    <a:pt x="428" y="4361"/>
                  </a:cubicBezTo>
                  <a:cubicBezTo>
                    <a:pt x="762" y="7187"/>
                    <a:pt x="1224" y="11242"/>
                    <a:pt x="1788" y="16249"/>
                  </a:cubicBezTo>
                  <a:cubicBezTo>
                    <a:pt x="2052" y="18755"/>
                    <a:pt x="2371" y="21499"/>
                    <a:pt x="2731" y="24447"/>
                  </a:cubicBezTo>
                  <a:cubicBezTo>
                    <a:pt x="3092" y="27395"/>
                    <a:pt x="3378" y="30567"/>
                    <a:pt x="3887" y="33862"/>
                  </a:cubicBezTo>
                  <a:cubicBezTo>
                    <a:pt x="4396" y="37157"/>
                    <a:pt x="5156" y="40675"/>
                    <a:pt x="7025" y="43861"/>
                  </a:cubicBezTo>
                  <a:cubicBezTo>
                    <a:pt x="7971" y="45478"/>
                    <a:pt x="9219" y="46898"/>
                    <a:pt x="10700" y="48045"/>
                  </a:cubicBezTo>
                  <a:cubicBezTo>
                    <a:pt x="12231" y="49217"/>
                    <a:pt x="13959" y="50107"/>
                    <a:pt x="15802" y="50674"/>
                  </a:cubicBezTo>
                  <a:cubicBezTo>
                    <a:pt x="18304" y="51408"/>
                    <a:pt x="20892" y="51778"/>
                    <a:pt x="23488" y="51778"/>
                  </a:cubicBezTo>
                  <a:cubicBezTo>
                    <a:pt x="24660" y="51778"/>
                    <a:pt x="25834" y="51702"/>
                    <a:pt x="27002" y="51551"/>
                  </a:cubicBezTo>
                  <a:cubicBezTo>
                    <a:pt x="30519" y="51269"/>
                    <a:pt x="33935" y="50238"/>
                    <a:pt x="37022" y="48528"/>
                  </a:cubicBezTo>
                  <a:cubicBezTo>
                    <a:pt x="38461" y="47712"/>
                    <a:pt x="39704" y="46589"/>
                    <a:pt x="40663" y="45240"/>
                  </a:cubicBezTo>
                  <a:cubicBezTo>
                    <a:pt x="41520" y="43944"/>
                    <a:pt x="42138" y="42504"/>
                    <a:pt x="42483" y="40988"/>
                  </a:cubicBezTo>
                  <a:cubicBezTo>
                    <a:pt x="43052" y="38281"/>
                    <a:pt x="43300" y="35514"/>
                    <a:pt x="43224" y="32748"/>
                  </a:cubicBezTo>
                  <a:cubicBezTo>
                    <a:pt x="43231" y="27694"/>
                    <a:pt x="43006" y="23613"/>
                    <a:pt x="42810" y="20793"/>
                  </a:cubicBezTo>
                  <a:cubicBezTo>
                    <a:pt x="42700" y="19387"/>
                    <a:pt x="42599" y="18294"/>
                    <a:pt x="42497" y="17553"/>
                  </a:cubicBezTo>
                  <a:cubicBezTo>
                    <a:pt x="42449" y="17186"/>
                    <a:pt x="42401" y="16907"/>
                    <a:pt x="42361" y="16718"/>
                  </a:cubicBezTo>
                  <a:cubicBezTo>
                    <a:pt x="42345" y="16622"/>
                    <a:pt x="42320" y="16528"/>
                    <a:pt x="42286" y="16439"/>
                  </a:cubicBezTo>
                  <a:lnTo>
                    <a:pt x="42286" y="16439"/>
                  </a:lnTo>
                  <a:cubicBezTo>
                    <a:pt x="42292" y="16540"/>
                    <a:pt x="42306" y="16640"/>
                    <a:pt x="42333" y="16738"/>
                  </a:cubicBezTo>
                  <a:cubicBezTo>
                    <a:pt x="42360" y="16928"/>
                    <a:pt x="42434" y="17206"/>
                    <a:pt x="42434" y="17574"/>
                  </a:cubicBezTo>
                  <a:cubicBezTo>
                    <a:pt x="42510" y="18313"/>
                    <a:pt x="42591" y="19408"/>
                    <a:pt x="42672" y="20813"/>
                  </a:cubicBezTo>
                  <a:cubicBezTo>
                    <a:pt x="42828" y="23633"/>
                    <a:pt x="43019" y="27715"/>
                    <a:pt x="42977" y="32762"/>
                  </a:cubicBezTo>
                  <a:cubicBezTo>
                    <a:pt x="43034" y="35500"/>
                    <a:pt x="42778" y="38235"/>
                    <a:pt x="42211" y="40913"/>
                  </a:cubicBezTo>
                  <a:cubicBezTo>
                    <a:pt x="41863" y="42391"/>
                    <a:pt x="41252" y="43794"/>
                    <a:pt x="40410" y="45057"/>
                  </a:cubicBezTo>
                  <a:cubicBezTo>
                    <a:pt x="39474" y="46367"/>
                    <a:pt x="38261" y="47455"/>
                    <a:pt x="36858" y="48243"/>
                  </a:cubicBezTo>
                  <a:cubicBezTo>
                    <a:pt x="34012" y="49941"/>
                    <a:pt x="30554" y="50803"/>
                    <a:pt x="26968" y="51197"/>
                  </a:cubicBezTo>
                  <a:cubicBezTo>
                    <a:pt x="25820" y="51345"/>
                    <a:pt x="24666" y="51418"/>
                    <a:pt x="23515" y="51418"/>
                  </a:cubicBezTo>
                  <a:cubicBezTo>
                    <a:pt x="20948" y="51418"/>
                    <a:pt x="18390" y="51053"/>
                    <a:pt x="15916" y="50327"/>
                  </a:cubicBezTo>
                  <a:cubicBezTo>
                    <a:pt x="14111" y="49778"/>
                    <a:pt x="12419" y="48909"/>
                    <a:pt x="10923" y="47760"/>
                  </a:cubicBezTo>
                  <a:cubicBezTo>
                    <a:pt x="9475" y="46644"/>
                    <a:pt x="8255" y="45261"/>
                    <a:pt x="7330" y="43684"/>
                  </a:cubicBezTo>
                  <a:cubicBezTo>
                    <a:pt x="5496" y="40566"/>
                    <a:pt x="4715" y="37102"/>
                    <a:pt x="4212" y="33814"/>
                  </a:cubicBezTo>
                  <a:cubicBezTo>
                    <a:pt x="3709" y="30527"/>
                    <a:pt x="3383" y="27354"/>
                    <a:pt x="3030" y="24414"/>
                  </a:cubicBezTo>
                  <a:cubicBezTo>
                    <a:pt x="2676" y="21472"/>
                    <a:pt x="2343" y="18727"/>
                    <a:pt x="2045" y="16215"/>
                  </a:cubicBezTo>
                  <a:cubicBezTo>
                    <a:pt x="1426" y="11215"/>
                    <a:pt x="931" y="7167"/>
                    <a:pt x="585" y="4347"/>
                  </a:cubicBezTo>
                  <a:cubicBezTo>
                    <a:pt x="409" y="2962"/>
                    <a:pt x="273" y="1875"/>
                    <a:pt x="171" y="1121"/>
                  </a:cubicBezTo>
                  <a:cubicBezTo>
                    <a:pt x="124" y="768"/>
                    <a:pt x="55" y="489"/>
                    <a:pt x="55" y="286"/>
                  </a:cubicBezTo>
                  <a:cubicBezTo>
                    <a:pt x="47" y="189"/>
                    <a:pt x="29" y="93"/>
                    <a:pt x="1" y="0"/>
                  </a:cubicBezTo>
                  <a:close/>
                </a:path>
              </a:pathLst>
            </a:custGeom>
            <a:solidFill>
              <a:srgbClr val="FF7F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7" name="Google Shape;1111;p51">
              <a:extLst>
                <a:ext uri="{FF2B5EF4-FFF2-40B4-BE49-F238E27FC236}">
                  <a16:creationId xmlns:a16="http://schemas.microsoft.com/office/drawing/2014/main" id="{565430C7-3D76-0724-50B2-25BFABB15CC2}"/>
                </a:ext>
              </a:extLst>
            </p:cNvPr>
            <p:cNvSpPr/>
            <p:nvPr/>
          </p:nvSpPr>
          <p:spPr>
            <a:xfrm>
              <a:off x="2345692" y="4311591"/>
              <a:ext cx="505626" cy="1859299"/>
            </a:xfrm>
            <a:custGeom>
              <a:avLst/>
              <a:gdLst/>
              <a:ahLst/>
              <a:cxnLst/>
              <a:rect l="l" t="t" r="r" b="b"/>
              <a:pathLst>
                <a:path w="28490" h="104764" extrusionOk="0">
                  <a:moveTo>
                    <a:pt x="28490" y="64640"/>
                  </a:moveTo>
                  <a:lnTo>
                    <a:pt x="28490" y="64640"/>
                  </a:lnTo>
                  <a:cubicBezTo>
                    <a:pt x="28490" y="64641"/>
                    <a:pt x="28483" y="64756"/>
                    <a:pt x="28436" y="65034"/>
                  </a:cubicBezTo>
                  <a:cubicBezTo>
                    <a:pt x="28490" y="64776"/>
                    <a:pt x="28490" y="64641"/>
                    <a:pt x="28490" y="64640"/>
                  </a:cubicBezTo>
                  <a:close/>
                  <a:moveTo>
                    <a:pt x="28436" y="65034"/>
                  </a:moveTo>
                  <a:cubicBezTo>
                    <a:pt x="28421" y="65106"/>
                    <a:pt x="28406" y="65190"/>
                    <a:pt x="28391" y="65285"/>
                  </a:cubicBezTo>
                  <a:lnTo>
                    <a:pt x="28391" y="65285"/>
                  </a:lnTo>
                  <a:cubicBezTo>
                    <a:pt x="28408" y="65193"/>
                    <a:pt x="28423" y="65110"/>
                    <a:pt x="28436" y="65034"/>
                  </a:cubicBezTo>
                  <a:close/>
                  <a:moveTo>
                    <a:pt x="0" y="0"/>
                  </a:moveTo>
                  <a:lnTo>
                    <a:pt x="0" y="1584"/>
                  </a:lnTo>
                  <a:cubicBezTo>
                    <a:pt x="41" y="2629"/>
                    <a:pt x="89" y="4159"/>
                    <a:pt x="157" y="6114"/>
                  </a:cubicBezTo>
                  <a:cubicBezTo>
                    <a:pt x="306" y="10067"/>
                    <a:pt x="531" y="15760"/>
                    <a:pt x="796" y="22791"/>
                  </a:cubicBezTo>
                  <a:cubicBezTo>
                    <a:pt x="1373" y="36879"/>
                    <a:pt x="2161" y="56326"/>
                    <a:pt x="3037" y="77811"/>
                  </a:cubicBezTo>
                  <a:cubicBezTo>
                    <a:pt x="3281" y="83178"/>
                    <a:pt x="3506" y="88421"/>
                    <a:pt x="3716" y="93489"/>
                  </a:cubicBezTo>
                  <a:cubicBezTo>
                    <a:pt x="3777" y="94752"/>
                    <a:pt x="3798" y="96010"/>
                    <a:pt x="3913" y="97259"/>
                  </a:cubicBezTo>
                  <a:cubicBezTo>
                    <a:pt x="3999" y="98513"/>
                    <a:pt x="4322" y="99739"/>
                    <a:pt x="4864" y="100873"/>
                  </a:cubicBezTo>
                  <a:cubicBezTo>
                    <a:pt x="6080" y="103040"/>
                    <a:pt x="8285" y="104471"/>
                    <a:pt x="10760" y="104697"/>
                  </a:cubicBezTo>
                  <a:cubicBezTo>
                    <a:pt x="11131" y="104742"/>
                    <a:pt x="11502" y="104764"/>
                    <a:pt x="11872" y="104764"/>
                  </a:cubicBezTo>
                  <a:cubicBezTo>
                    <a:pt x="13812" y="104764"/>
                    <a:pt x="15713" y="104157"/>
                    <a:pt x="17302" y="103013"/>
                  </a:cubicBezTo>
                  <a:cubicBezTo>
                    <a:pt x="19073" y="101753"/>
                    <a:pt x="20536" y="100109"/>
                    <a:pt x="21581" y="98203"/>
                  </a:cubicBezTo>
                  <a:cubicBezTo>
                    <a:pt x="22536" y="96431"/>
                    <a:pt x="23261" y="94542"/>
                    <a:pt x="23735" y="92585"/>
                  </a:cubicBezTo>
                  <a:cubicBezTo>
                    <a:pt x="24217" y="90710"/>
                    <a:pt x="24530" y="88883"/>
                    <a:pt x="24822" y="87151"/>
                  </a:cubicBezTo>
                  <a:cubicBezTo>
                    <a:pt x="25963" y="80195"/>
                    <a:pt x="26860" y="74585"/>
                    <a:pt x="27539" y="70686"/>
                  </a:cubicBezTo>
                  <a:cubicBezTo>
                    <a:pt x="27852" y="68750"/>
                    <a:pt x="28096" y="67242"/>
                    <a:pt x="28259" y="66203"/>
                  </a:cubicBezTo>
                  <a:cubicBezTo>
                    <a:pt x="28313" y="65849"/>
                    <a:pt x="28353" y="65531"/>
                    <a:pt x="28391" y="65285"/>
                  </a:cubicBezTo>
                  <a:lnTo>
                    <a:pt x="28391" y="65285"/>
                  </a:lnTo>
                  <a:cubicBezTo>
                    <a:pt x="28346" y="65530"/>
                    <a:pt x="28289" y="65834"/>
                    <a:pt x="28225" y="66196"/>
                  </a:cubicBezTo>
                  <a:lnTo>
                    <a:pt x="27437" y="70665"/>
                  </a:lnTo>
                  <a:cubicBezTo>
                    <a:pt x="26764" y="74565"/>
                    <a:pt x="25800" y="80181"/>
                    <a:pt x="24604" y="87110"/>
                  </a:cubicBezTo>
                  <a:cubicBezTo>
                    <a:pt x="23994" y="90581"/>
                    <a:pt x="23396" y="94446"/>
                    <a:pt x="21358" y="98054"/>
                  </a:cubicBezTo>
                  <a:cubicBezTo>
                    <a:pt x="20333" y="99916"/>
                    <a:pt x="18900" y="101524"/>
                    <a:pt x="17166" y="102754"/>
                  </a:cubicBezTo>
                  <a:cubicBezTo>
                    <a:pt x="15629" y="103858"/>
                    <a:pt x="13791" y="104443"/>
                    <a:pt x="11916" y="104443"/>
                  </a:cubicBezTo>
                  <a:cubicBezTo>
                    <a:pt x="11556" y="104443"/>
                    <a:pt x="11195" y="104421"/>
                    <a:pt x="10834" y="104378"/>
                  </a:cubicBezTo>
                  <a:cubicBezTo>
                    <a:pt x="8469" y="104155"/>
                    <a:pt x="6362" y="102787"/>
                    <a:pt x="5196" y="100716"/>
                  </a:cubicBezTo>
                  <a:cubicBezTo>
                    <a:pt x="4678" y="99619"/>
                    <a:pt x="4371" y="98435"/>
                    <a:pt x="4293" y="97225"/>
                  </a:cubicBezTo>
                  <a:cubicBezTo>
                    <a:pt x="4177" y="95995"/>
                    <a:pt x="4157" y="94739"/>
                    <a:pt x="4096" y="93475"/>
                  </a:cubicBezTo>
                  <a:cubicBezTo>
                    <a:pt x="3859" y="88408"/>
                    <a:pt x="3641" y="83164"/>
                    <a:pt x="3417" y="77797"/>
                  </a:cubicBezTo>
                  <a:cubicBezTo>
                    <a:pt x="2499" y="56312"/>
                    <a:pt x="1671" y="36871"/>
                    <a:pt x="1073" y="22776"/>
                  </a:cubicBezTo>
                  <a:cubicBezTo>
                    <a:pt x="754" y="15752"/>
                    <a:pt x="502" y="10060"/>
                    <a:pt x="319" y="6108"/>
                  </a:cubicBezTo>
                  <a:cubicBezTo>
                    <a:pt x="224" y="4151"/>
                    <a:pt x="150" y="2629"/>
                    <a:pt x="102" y="1576"/>
                  </a:cubicBezTo>
                  <a:cubicBezTo>
                    <a:pt x="33" y="1081"/>
                    <a:pt x="68" y="667"/>
                    <a:pt x="33" y="401"/>
                  </a:cubicBezTo>
                  <a:cubicBezTo>
                    <a:pt x="0" y="13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7F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8" name="Google Shape;1112;p51">
              <a:extLst>
                <a:ext uri="{FF2B5EF4-FFF2-40B4-BE49-F238E27FC236}">
                  <a16:creationId xmlns:a16="http://schemas.microsoft.com/office/drawing/2014/main" id="{8EDB2004-2F3B-AA1B-83EB-3D3778DA0FFB}"/>
                </a:ext>
              </a:extLst>
            </p:cNvPr>
            <p:cNvSpPr/>
            <p:nvPr/>
          </p:nvSpPr>
          <p:spPr>
            <a:xfrm>
              <a:off x="2623103" y="4803090"/>
              <a:ext cx="763728" cy="640525"/>
            </a:xfrm>
            <a:custGeom>
              <a:avLst/>
              <a:gdLst/>
              <a:ahLst/>
              <a:cxnLst/>
              <a:rect l="l" t="t" r="r" b="b"/>
              <a:pathLst>
                <a:path w="43033" h="36091" extrusionOk="0">
                  <a:moveTo>
                    <a:pt x="18428" y="0"/>
                  </a:moveTo>
                  <a:lnTo>
                    <a:pt x="10597" y="14456"/>
                  </a:lnTo>
                  <a:lnTo>
                    <a:pt x="0" y="36090"/>
                  </a:lnTo>
                  <a:lnTo>
                    <a:pt x="22845" y="34989"/>
                  </a:lnTo>
                  <a:lnTo>
                    <a:pt x="43032" y="1433"/>
                  </a:lnTo>
                  <a:lnTo>
                    <a:pt x="42271" y="0"/>
                  </a:lnTo>
                  <a:close/>
                </a:path>
              </a:pathLst>
            </a:custGeom>
            <a:solidFill>
              <a:srgbClr val="FF7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9" name="Google Shape;1113;p51">
              <a:extLst>
                <a:ext uri="{FF2B5EF4-FFF2-40B4-BE49-F238E27FC236}">
                  <a16:creationId xmlns:a16="http://schemas.microsoft.com/office/drawing/2014/main" id="{BA76736F-94B3-E03E-B96C-87C4ED9C4734}"/>
                </a:ext>
              </a:extLst>
            </p:cNvPr>
            <p:cNvSpPr/>
            <p:nvPr/>
          </p:nvSpPr>
          <p:spPr>
            <a:xfrm>
              <a:off x="2623103" y="4803090"/>
              <a:ext cx="763728" cy="640525"/>
            </a:xfrm>
            <a:custGeom>
              <a:avLst/>
              <a:gdLst/>
              <a:ahLst/>
              <a:cxnLst/>
              <a:rect l="l" t="t" r="r" b="b"/>
              <a:pathLst>
                <a:path w="43033" h="36091" extrusionOk="0">
                  <a:moveTo>
                    <a:pt x="18428" y="0"/>
                  </a:moveTo>
                  <a:lnTo>
                    <a:pt x="10597" y="14456"/>
                  </a:lnTo>
                  <a:lnTo>
                    <a:pt x="0" y="36090"/>
                  </a:lnTo>
                  <a:lnTo>
                    <a:pt x="22845" y="34989"/>
                  </a:lnTo>
                  <a:lnTo>
                    <a:pt x="43032" y="1433"/>
                  </a:lnTo>
                  <a:lnTo>
                    <a:pt x="42271" y="0"/>
                  </a:lnTo>
                  <a:close/>
                </a:path>
              </a:pathLst>
            </a:custGeom>
            <a:solidFill>
              <a:srgbClr val="FF9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0" name="Google Shape;1114;p51">
              <a:extLst>
                <a:ext uri="{FF2B5EF4-FFF2-40B4-BE49-F238E27FC236}">
                  <a16:creationId xmlns:a16="http://schemas.microsoft.com/office/drawing/2014/main" id="{6124C851-B215-FE6D-61DE-C18B48E50802}"/>
                </a:ext>
              </a:extLst>
            </p:cNvPr>
            <p:cNvSpPr/>
            <p:nvPr/>
          </p:nvSpPr>
          <p:spPr>
            <a:xfrm>
              <a:off x="2636485" y="4828522"/>
              <a:ext cx="750347" cy="640649"/>
            </a:xfrm>
            <a:custGeom>
              <a:avLst/>
              <a:gdLst/>
              <a:ahLst/>
              <a:cxnLst/>
              <a:rect l="l" t="t" r="r" b="b"/>
              <a:pathLst>
                <a:path w="42279" h="36098" extrusionOk="0">
                  <a:moveTo>
                    <a:pt x="18436" y="0"/>
                  </a:moveTo>
                  <a:lnTo>
                    <a:pt x="10597" y="14462"/>
                  </a:lnTo>
                  <a:lnTo>
                    <a:pt x="1" y="36098"/>
                  </a:lnTo>
                  <a:lnTo>
                    <a:pt x="22851" y="34990"/>
                  </a:lnTo>
                  <a:lnTo>
                    <a:pt x="42278" y="0"/>
                  </a:lnTo>
                  <a:close/>
                </a:path>
              </a:pathLst>
            </a:custGeom>
            <a:solidFill>
              <a:srgbClr val="FF7F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1" name="Google Shape;1115;p51">
              <a:extLst>
                <a:ext uri="{FF2B5EF4-FFF2-40B4-BE49-F238E27FC236}">
                  <a16:creationId xmlns:a16="http://schemas.microsoft.com/office/drawing/2014/main" id="{B6855E49-8FB0-8B70-E9EA-A9AFFC379937}"/>
                </a:ext>
              </a:extLst>
            </p:cNvPr>
            <p:cNvSpPr/>
            <p:nvPr/>
          </p:nvSpPr>
          <p:spPr>
            <a:xfrm>
              <a:off x="3136432" y="4898376"/>
              <a:ext cx="46126" cy="42700"/>
            </a:xfrm>
            <a:custGeom>
              <a:avLst/>
              <a:gdLst/>
              <a:ahLst/>
              <a:cxnLst/>
              <a:rect l="l" t="t" r="r" b="b"/>
              <a:pathLst>
                <a:path w="2599" h="2406" extrusionOk="0">
                  <a:moveTo>
                    <a:pt x="1246" y="0"/>
                  </a:moveTo>
                  <a:cubicBezTo>
                    <a:pt x="1133" y="0"/>
                    <a:pt x="1018" y="16"/>
                    <a:pt x="906" y="49"/>
                  </a:cubicBezTo>
                  <a:cubicBezTo>
                    <a:pt x="440" y="187"/>
                    <a:pt x="102" y="594"/>
                    <a:pt x="52" y="1076"/>
                  </a:cubicBezTo>
                  <a:cubicBezTo>
                    <a:pt x="0" y="1560"/>
                    <a:pt x="246" y="2027"/>
                    <a:pt x="673" y="2260"/>
                  </a:cubicBezTo>
                  <a:cubicBezTo>
                    <a:pt x="853" y="2357"/>
                    <a:pt x="1050" y="2405"/>
                    <a:pt x="1247" y="2405"/>
                  </a:cubicBezTo>
                  <a:cubicBezTo>
                    <a:pt x="1516" y="2405"/>
                    <a:pt x="1784" y="2315"/>
                    <a:pt x="2003" y="2138"/>
                  </a:cubicBezTo>
                  <a:cubicBezTo>
                    <a:pt x="2517" y="1722"/>
                    <a:pt x="2599" y="969"/>
                    <a:pt x="2187" y="453"/>
                  </a:cubicBezTo>
                  <a:lnTo>
                    <a:pt x="2182" y="446"/>
                  </a:lnTo>
                  <a:cubicBezTo>
                    <a:pt x="1949" y="160"/>
                    <a:pt x="1603" y="0"/>
                    <a:pt x="124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2" name="Google Shape;1116;p51">
              <a:extLst>
                <a:ext uri="{FF2B5EF4-FFF2-40B4-BE49-F238E27FC236}">
                  <a16:creationId xmlns:a16="http://schemas.microsoft.com/office/drawing/2014/main" id="{5B5DB481-9303-6A0D-3F94-A3CE1B7B9769}"/>
                </a:ext>
              </a:extLst>
            </p:cNvPr>
            <p:cNvSpPr/>
            <p:nvPr/>
          </p:nvSpPr>
          <p:spPr>
            <a:xfrm>
              <a:off x="1197535" y="5134613"/>
              <a:ext cx="1363132" cy="787758"/>
            </a:xfrm>
            <a:custGeom>
              <a:avLst/>
              <a:gdLst/>
              <a:ahLst/>
              <a:cxnLst/>
              <a:rect l="l" t="t" r="r" b="b"/>
              <a:pathLst>
                <a:path w="76807" h="44387" extrusionOk="0">
                  <a:moveTo>
                    <a:pt x="71372" y="0"/>
                  </a:moveTo>
                  <a:lnTo>
                    <a:pt x="26608" y="14761"/>
                  </a:lnTo>
                  <a:lnTo>
                    <a:pt x="26670" y="3281"/>
                  </a:lnTo>
                  <a:lnTo>
                    <a:pt x="1" y="3757"/>
                  </a:lnTo>
                  <a:lnTo>
                    <a:pt x="1" y="29026"/>
                  </a:lnTo>
                  <a:cubicBezTo>
                    <a:pt x="2" y="33640"/>
                    <a:pt x="2078" y="38010"/>
                    <a:pt x="5653" y="40927"/>
                  </a:cubicBezTo>
                  <a:cubicBezTo>
                    <a:pt x="8441" y="43203"/>
                    <a:pt x="11883" y="44387"/>
                    <a:pt x="15365" y="44387"/>
                  </a:cubicBezTo>
                  <a:cubicBezTo>
                    <a:pt x="17321" y="44387"/>
                    <a:pt x="19289" y="44013"/>
                    <a:pt x="21161" y="43250"/>
                  </a:cubicBezTo>
                  <a:lnTo>
                    <a:pt x="76806" y="18565"/>
                  </a:lnTo>
                  <a:lnTo>
                    <a:pt x="71372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3" name="Google Shape;1117;p51">
              <a:extLst>
                <a:ext uri="{FF2B5EF4-FFF2-40B4-BE49-F238E27FC236}">
                  <a16:creationId xmlns:a16="http://schemas.microsoft.com/office/drawing/2014/main" id="{AC1319D2-9607-392D-9444-08A713BEE9A2}"/>
                </a:ext>
              </a:extLst>
            </p:cNvPr>
            <p:cNvSpPr/>
            <p:nvPr/>
          </p:nvSpPr>
          <p:spPr>
            <a:xfrm>
              <a:off x="2425041" y="5000903"/>
              <a:ext cx="677120" cy="472847"/>
            </a:xfrm>
            <a:custGeom>
              <a:avLst/>
              <a:gdLst/>
              <a:ahLst/>
              <a:cxnLst/>
              <a:rect l="l" t="t" r="r" b="b"/>
              <a:pathLst>
                <a:path w="38153" h="26643" extrusionOk="0">
                  <a:moveTo>
                    <a:pt x="13959" y="1"/>
                  </a:moveTo>
                  <a:cubicBezTo>
                    <a:pt x="10003" y="1"/>
                    <a:pt x="6259" y="1792"/>
                    <a:pt x="3777" y="4872"/>
                  </a:cubicBezTo>
                  <a:lnTo>
                    <a:pt x="0" y="9552"/>
                  </a:lnTo>
                  <a:lnTo>
                    <a:pt x="5550" y="26642"/>
                  </a:lnTo>
                  <a:lnTo>
                    <a:pt x="10101" y="25916"/>
                  </a:lnTo>
                  <a:cubicBezTo>
                    <a:pt x="10101" y="25916"/>
                    <a:pt x="22722" y="23919"/>
                    <a:pt x="24264" y="23491"/>
                  </a:cubicBezTo>
                  <a:cubicBezTo>
                    <a:pt x="26537" y="22623"/>
                    <a:pt x="28743" y="21593"/>
                    <a:pt x="30866" y="20406"/>
                  </a:cubicBezTo>
                  <a:cubicBezTo>
                    <a:pt x="31288" y="20121"/>
                    <a:pt x="31423" y="19421"/>
                    <a:pt x="30724" y="18227"/>
                  </a:cubicBezTo>
                  <a:cubicBezTo>
                    <a:pt x="30591" y="17999"/>
                    <a:pt x="30361" y="17906"/>
                    <a:pt x="30062" y="17906"/>
                  </a:cubicBezTo>
                  <a:cubicBezTo>
                    <a:pt x="28790" y="17906"/>
                    <a:pt x="26275" y="19584"/>
                    <a:pt x="24685" y="19700"/>
                  </a:cubicBezTo>
                  <a:cubicBezTo>
                    <a:pt x="24602" y="19706"/>
                    <a:pt x="24518" y="19709"/>
                    <a:pt x="24434" y="19709"/>
                  </a:cubicBezTo>
                  <a:cubicBezTo>
                    <a:pt x="22523" y="19709"/>
                    <a:pt x="20311" y="18227"/>
                    <a:pt x="20311" y="18227"/>
                  </a:cubicBezTo>
                  <a:cubicBezTo>
                    <a:pt x="20311" y="18227"/>
                    <a:pt x="34664" y="14042"/>
                    <a:pt x="35255" y="13845"/>
                  </a:cubicBezTo>
                  <a:cubicBezTo>
                    <a:pt x="36003" y="13628"/>
                    <a:pt x="36158" y="11590"/>
                    <a:pt x="34901" y="11590"/>
                  </a:cubicBezTo>
                  <a:lnTo>
                    <a:pt x="23721" y="11691"/>
                  </a:lnTo>
                  <a:cubicBezTo>
                    <a:pt x="23721" y="11691"/>
                    <a:pt x="33882" y="10808"/>
                    <a:pt x="34712" y="10686"/>
                  </a:cubicBezTo>
                  <a:cubicBezTo>
                    <a:pt x="36749" y="10408"/>
                    <a:pt x="38067" y="9497"/>
                    <a:pt x="38108" y="8370"/>
                  </a:cubicBezTo>
                  <a:cubicBezTo>
                    <a:pt x="38153" y="7243"/>
                    <a:pt x="36439" y="7191"/>
                    <a:pt x="35431" y="7191"/>
                  </a:cubicBezTo>
                  <a:cubicBezTo>
                    <a:pt x="35329" y="7191"/>
                    <a:pt x="35235" y="7192"/>
                    <a:pt x="35150" y="7192"/>
                  </a:cubicBezTo>
                  <a:cubicBezTo>
                    <a:pt x="35047" y="7192"/>
                    <a:pt x="34958" y="7191"/>
                    <a:pt x="34888" y="7187"/>
                  </a:cubicBezTo>
                  <a:cubicBezTo>
                    <a:pt x="34655" y="7176"/>
                    <a:pt x="33195" y="7173"/>
                    <a:pt x="31352" y="7173"/>
                  </a:cubicBezTo>
                  <a:cubicBezTo>
                    <a:pt x="27667" y="7173"/>
                    <a:pt x="22451" y="7187"/>
                    <a:pt x="22451" y="7187"/>
                  </a:cubicBezTo>
                  <a:lnTo>
                    <a:pt x="36247" y="6264"/>
                  </a:lnTo>
                  <a:lnTo>
                    <a:pt x="36247" y="5245"/>
                  </a:lnTo>
                  <a:cubicBezTo>
                    <a:pt x="35656" y="3207"/>
                    <a:pt x="19529" y="2528"/>
                    <a:pt x="19529" y="2528"/>
                  </a:cubicBezTo>
                  <a:lnTo>
                    <a:pt x="17281" y="1"/>
                  </a:lnTo>
                  <a:lnTo>
                    <a:pt x="13966" y="1"/>
                  </a:lnTo>
                  <a:cubicBezTo>
                    <a:pt x="13964" y="1"/>
                    <a:pt x="13961" y="1"/>
                    <a:pt x="13959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4" name="Google Shape;1118;p51">
              <a:extLst>
                <a:ext uri="{FF2B5EF4-FFF2-40B4-BE49-F238E27FC236}">
                  <a16:creationId xmlns:a16="http://schemas.microsoft.com/office/drawing/2014/main" id="{ACDE5DE6-7F62-AD03-4EC1-619C38F831A8}"/>
                </a:ext>
              </a:extLst>
            </p:cNvPr>
            <p:cNvSpPr/>
            <p:nvPr/>
          </p:nvSpPr>
          <p:spPr>
            <a:xfrm>
              <a:off x="3063969" y="4928582"/>
              <a:ext cx="307901" cy="477514"/>
            </a:xfrm>
            <a:custGeom>
              <a:avLst/>
              <a:gdLst/>
              <a:ahLst/>
              <a:cxnLst/>
              <a:rect l="l" t="t" r="r" b="b"/>
              <a:pathLst>
                <a:path w="17349" h="26906" extrusionOk="0">
                  <a:moveTo>
                    <a:pt x="14856" y="1"/>
                  </a:moveTo>
                  <a:lnTo>
                    <a:pt x="0" y="25643"/>
                  </a:lnTo>
                  <a:cubicBezTo>
                    <a:pt x="0" y="25643"/>
                    <a:pt x="1858" y="26905"/>
                    <a:pt x="4185" y="26905"/>
                  </a:cubicBezTo>
                  <a:cubicBezTo>
                    <a:pt x="4858" y="26905"/>
                    <a:pt x="5572" y="26799"/>
                    <a:pt x="6290" y="26526"/>
                  </a:cubicBezTo>
                  <a:cubicBezTo>
                    <a:pt x="9490" y="25311"/>
                    <a:pt x="8607" y="22770"/>
                    <a:pt x="8607" y="22770"/>
                  </a:cubicBezTo>
                  <a:cubicBezTo>
                    <a:pt x="8672" y="22749"/>
                    <a:pt x="8737" y="22726"/>
                    <a:pt x="8801" y="22701"/>
                  </a:cubicBezTo>
                  <a:cubicBezTo>
                    <a:pt x="10527" y="22027"/>
                    <a:pt x="11380" y="20081"/>
                    <a:pt x="10705" y="18355"/>
                  </a:cubicBezTo>
                  <a:cubicBezTo>
                    <a:pt x="11793" y="15400"/>
                    <a:pt x="10026" y="14959"/>
                    <a:pt x="10026" y="14959"/>
                  </a:cubicBezTo>
                  <a:cubicBezTo>
                    <a:pt x="10867" y="14260"/>
                    <a:pt x="11251" y="13153"/>
                    <a:pt x="11025" y="12085"/>
                  </a:cubicBezTo>
                  <a:cubicBezTo>
                    <a:pt x="13163" y="9729"/>
                    <a:pt x="14875" y="7019"/>
                    <a:pt x="16086" y="4077"/>
                  </a:cubicBezTo>
                  <a:cubicBezTo>
                    <a:pt x="17349" y="870"/>
                    <a:pt x="14856" y="1"/>
                    <a:pt x="14856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5" name="Google Shape;1119;p51">
              <a:extLst>
                <a:ext uri="{FF2B5EF4-FFF2-40B4-BE49-F238E27FC236}">
                  <a16:creationId xmlns:a16="http://schemas.microsoft.com/office/drawing/2014/main" id="{160E783C-6C5F-7B37-36C2-66271B743D89}"/>
                </a:ext>
              </a:extLst>
            </p:cNvPr>
            <p:cNvSpPr/>
            <p:nvPr/>
          </p:nvSpPr>
          <p:spPr>
            <a:xfrm>
              <a:off x="3074546" y="5138606"/>
              <a:ext cx="166046" cy="92784"/>
            </a:xfrm>
            <a:custGeom>
              <a:avLst/>
              <a:gdLst/>
              <a:ahLst/>
              <a:cxnLst/>
              <a:rect l="l" t="t" r="r" b="b"/>
              <a:pathLst>
                <a:path w="9356" h="5228" extrusionOk="0">
                  <a:moveTo>
                    <a:pt x="9212" y="0"/>
                  </a:moveTo>
                  <a:cubicBezTo>
                    <a:pt x="6944" y="611"/>
                    <a:pt x="4457" y="1100"/>
                    <a:pt x="2359" y="1894"/>
                  </a:cubicBezTo>
                  <a:cubicBezTo>
                    <a:pt x="1680" y="2159"/>
                    <a:pt x="1001" y="2173"/>
                    <a:pt x="525" y="2750"/>
                  </a:cubicBezTo>
                  <a:cubicBezTo>
                    <a:pt x="17" y="3330"/>
                    <a:pt x="0" y="4189"/>
                    <a:pt x="484" y="4788"/>
                  </a:cubicBezTo>
                  <a:cubicBezTo>
                    <a:pt x="868" y="5077"/>
                    <a:pt x="1331" y="5228"/>
                    <a:pt x="1801" y="5228"/>
                  </a:cubicBezTo>
                  <a:cubicBezTo>
                    <a:pt x="1978" y="5228"/>
                    <a:pt x="2156" y="5206"/>
                    <a:pt x="2331" y="5163"/>
                  </a:cubicBezTo>
                  <a:cubicBezTo>
                    <a:pt x="4738" y="4779"/>
                    <a:pt x="7094" y="4128"/>
                    <a:pt x="9355" y="3219"/>
                  </a:cubicBezTo>
                  <a:lnTo>
                    <a:pt x="9212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6" name="Google Shape;1120;p51">
              <a:extLst>
                <a:ext uri="{FF2B5EF4-FFF2-40B4-BE49-F238E27FC236}">
                  <a16:creationId xmlns:a16="http://schemas.microsoft.com/office/drawing/2014/main" id="{CF2D61CC-8BDF-F921-A66E-1243E1A1825F}"/>
                </a:ext>
              </a:extLst>
            </p:cNvPr>
            <p:cNvSpPr/>
            <p:nvPr/>
          </p:nvSpPr>
          <p:spPr>
            <a:xfrm>
              <a:off x="3058289" y="5205852"/>
              <a:ext cx="166152" cy="92784"/>
            </a:xfrm>
            <a:custGeom>
              <a:avLst/>
              <a:gdLst/>
              <a:ahLst/>
              <a:cxnLst/>
              <a:rect l="l" t="t" r="r" b="b"/>
              <a:pathLst>
                <a:path w="9362" h="5228" extrusionOk="0">
                  <a:moveTo>
                    <a:pt x="9212" y="1"/>
                  </a:moveTo>
                  <a:cubicBezTo>
                    <a:pt x="6950" y="612"/>
                    <a:pt x="4457" y="1101"/>
                    <a:pt x="2365" y="1896"/>
                  </a:cubicBezTo>
                  <a:cubicBezTo>
                    <a:pt x="1686" y="2154"/>
                    <a:pt x="1006" y="2167"/>
                    <a:pt x="532" y="2752"/>
                  </a:cubicBezTo>
                  <a:cubicBezTo>
                    <a:pt x="18" y="3328"/>
                    <a:pt x="1" y="4193"/>
                    <a:pt x="491" y="4790"/>
                  </a:cubicBezTo>
                  <a:cubicBezTo>
                    <a:pt x="876" y="5077"/>
                    <a:pt x="1339" y="5227"/>
                    <a:pt x="1810" y="5227"/>
                  </a:cubicBezTo>
                  <a:cubicBezTo>
                    <a:pt x="1986" y="5227"/>
                    <a:pt x="2163" y="5206"/>
                    <a:pt x="2338" y="5163"/>
                  </a:cubicBezTo>
                  <a:cubicBezTo>
                    <a:pt x="4746" y="4781"/>
                    <a:pt x="7102" y="4127"/>
                    <a:pt x="9362" y="3214"/>
                  </a:cubicBezTo>
                  <a:lnTo>
                    <a:pt x="9212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7" name="Google Shape;1121;p51">
              <a:extLst>
                <a:ext uri="{FF2B5EF4-FFF2-40B4-BE49-F238E27FC236}">
                  <a16:creationId xmlns:a16="http://schemas.microsoft.com/office/drawing/2014/main" id="{F01C7E63-ACDC-2A31-6145-A7590757B358}"/>
                </a:ext>
              </a:extLst>
            </p:cNvPr>
            <p:cNvSpPr/>
            <p:nvPr/>
          </p:nvSpPr>
          <p:spPr>
            <a:xfrm>
              <a:off x="3035448" y="5274943"/>
              <a:ext cx="166454" cy="92784"/>
            </a:xfrm>
            <a:custGeom>
              <a:avLst/>
              <a:gdLst/>
              <a:ahLst/>
              <a:cxnLst/>
              <a:rect l="l" t="t" r="r" b="b"/>
              <a:pathLst>
                <a:path w="9379" h="5228" extrusionOk="0">
                  <a:moveTo>
                    <a:pt x="9215" y="0"/>
                  </a:moveTo>
                  <a:cubicBezTo>
                    <a:pt x="6947" y="611"/>
                    <a:pt x="4460" y="1100"/>
                    <a:pt x="2361" y="1894"/>
                  </a:cubicBezTo>
                  <a:cubicBezTo>
                    <a:pt x="1682" y="2154"/>
                    <a:pt x="1003" y="2167"/>
                    <a:pt x="534" y="2750"/>
                  </a:cubicBezTo>
                  <a:cubicBezTo>
                    <a:pt x="18" y="3327"/>
                    <a:pt x="1" y="4193"/>
                    <a:pt x="493" y="4788"/>
                  </a:cubicBezTo>
                  <a:cubicBezTo>
                    <a:pt x="876" y="5076"/>
                    <a:pt x="1338" y="5227"/>
                    <a:pt x="1808" y="5227"/>
                  </a:cubicBezTo>
                  <a:cubicBezTo>
                    <a:pt x="1984" y="5227"/>
                    <a:pt x="2160" y="5206"/>
                    <a:pt x="2334" y="5163"/>
                  </a:cubicBezTo>
                  <a:cubicBezTo>
                    <a:pt x="4749" y="4774"/>
                    <a:pt x="7112" y="4109"/>
                    <a:pt x="9379" y="3185"/>
                  </a:cubicBezTo>
                  <a:lnTo>
                    <a:pt x="9215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8" name="Google Shape;1122;p51">
              <a:extLst>
                <a:ext uri="{FF2B5EF4-FFF2-40B4-BE49-F238E27FC236}">
                  <a16:creationId xmlns:a16="http://schemas.microsoft.com/office/drawing/2014/main" id="{0B6B56FD-5E64-77C8-2358-64FACB5A8180}"/>
                </a:ext>
              </a:extLst>
            </p:cNvPr>
            <p:cNvSpPr/>
            <p:nvPr/>
          </p:nvSpPr>
          <p:spPr>
            <a:xfrm>
              <a:off x="3108320" y="5196641"/>
              <a:ext cx="129734" cy="36347"/>
            </a:xfrm>
            <a:custGeom>
              <a:avLst/>
              <a:gdLst/>
              <a:ahLst/>
              <a:cxnLst/>
              <a:rect l="l" t="t" r="r" b="b"/>
              <a:pathLst>
                <a:path w="7310" h="2048" extrusionOk="0">
                  <a:moveTo>
                    <a:pt x="7276" y="0"/>
                  </a:moveTo>
                  <a:cubicBezTo>
                    <a:pt x="7032" y="0"/>
                    <a:pt x="5522" y="521"/>
                    <a:pt x="3669" y="1037"/>
                  </a:cubicBezTo>
                  <a:cubicBezTo>
                    <a:pt x="1665" y="1594"/>
                    <a:pt x="1" y="1946"/>
                    <a:pt x="21" y="2048"/>
                  </a:cubicBezTo>
                  <a:cubicBezTo>
                    <a:pt x="1295" y="1996"/>
                    <a:pt x="2554" y="1767"/>
                    <a:pt x="3764" y="1369"/>
                  </a:cubicBezTo>
                  <a:cubicBezTo>
                    <a:pt x="5003" y="1085"/>
                    <a:pt x="6197" y="627"/>
                    <a:pt x="7309" y="11"/>
                  </a:cubicBezTo>
                  <a:cubicBezTo>
                    <a:pt x="7307" y="4"/>
                    <a:pt x="7295" y="0"/>
                    <a:pt x="727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9" name="Google Shape;1123;p51">
              <a:extLst>
                <a:ext uri="{FF2B5EF4-FFF2-40B4-BE49-F238E27FC236}">
                  <a16:creationId xmlns:a16="http://schemas.microsoft.com/office/drawing/2014/main" id="{DCDBC67E-746B-C013-B146-90A7080D4960}"/>
                </a:ext>
              </a:extLst>
            </p:cNvPr>
            <p:cNvSpPr/>
            <p:nvPr/>
          </p:nvSpPr>
          <p:spPr>
            <a:xfrm>
              <a:off x="3098683" y="5255829"/>
              <a:ext cx="146843" cy="43339"/>
            </a:xfrm>
            <a:custGeom>
              <a:avLst/>
              <a:gdLst/>
              <a:ahLst/>
              <a:cxnLst/>
              <a:rect l="l" t="t" r="r" b="b"/>
              <a:pathLst>
                <a:path w="8274" h="2442" extrusionOk="0">
                  <a:moveTo>
                    <a:pt x="8241" y="1"/>
                  </a:moveTo>
                  <a:cubicBezTo>
                    <a:pt x="7984" y="1"/>
                    <a:pt x="6248" y="573"/>
                    <a:pt x="4130" y="1192"/>
                  </a:cubicBezTo>
                  <a:cubicBezTo>
                    <a:pt x="2733" y="1539"/>
                    <a:pt x="1355" y="1956"/>
                    <a:pt x="0" y="2442"/>
                  </a:cubicBezTo>
                  <a:cubicBezTo>
                    <a:pt x="1438" y="2296"/>
                    <a:pt x="2855" y="1990"/>
                    <a:pt x="4226" y="1533"/>
                  </a:cubicBezTo>
                  <a:cubicBezTo>
                    <a:pt x="5628" y="1181"/>
                    <a:pt x="6986" y="670"/>
                    <a:pt x="8273" y="10"/>
                  </a:cubicBezTo>
                  <a:cubicBezTo>
                    <a:pt x="8271" y="4"/>
                    <a:pt x="8260" y="1"/>
                    <a:pt x="824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0" name="Google Shape;1124;p51">
              <a:extLst>
                <a:ext uri="{FF2B5EF4-FFF2-40B4-BE49-F238E27FC236}">
                  <a16:creationId xmlns:a16="http://schemas.microsoft.com/office/drawing/2014/main" id="{A969A45A-0059-1DCD-504F-AF9459827A08}"/>
                </a:ext>
              </a:extLst>
            </p:cNvPr>
            <p:cNvSpPr/>
            <p:nvPr/>
          </p:nvSpPr>
          <p:spPr>
            <a:xfrm>
              <a:off x="3082391" y="5332214"/>
              <a:ext cx="136744" cy="34235"/>
            </a:xfrm>
            <a:custGeom>
              <a:avLst/>
              <a:gdLst/>
              <a:ahLst/>
              <a:cxnLst/>
              <a:rect l="l" t="t" r="r" b="b"/>
              <a:pathLst>
                <a:path w="7705" h="1929" extrusionOk="0">
                  <a:moveTo>
                    <a:pt x="7705" y="0"/>
                  </a:moveTo>
                  <a:cubicBezTo>
                    <a:pt x="6385" y="148"/>
                    <a:pt x="5083" y="413"/>
                    <a:pt x="3812" y="795"/>
                  </a:cubicBezTo>
                  <a:cubicBezTo>
                    <a:pt x="2510" y="1059"/>
                    <a:pt x="1236" y="1438"/>
                    <a:pt x="1" y="1929"/>
                  </a:cubicBezTo>
                  <a:cubicBezTo>
                    <a:pt x="1321" y="1778"/>
                    <a:pt x="2627" y="1511"/>
                    <a:pt x="3900" y="1135"/>
                  </a:cubicBezTo>
                  <a:cubicBezTo>
                    <a:pt x="5200" y="871"/>
                    <a:pt x="6473" y="492"/>
                    <a:pt x="770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1" name="Google Shape;1125;p51">
              <a:extLst>
                <a:ext uri="{FF2B5EF4-FFF2-40B4-BE49-F238E27FC236}">
                  <a16:creationId xmlns:a16="http://schemas.microsoft.com/office/drawing/2014/main" id="{FC200F8C-E0CF-34C2-D2D4-E05FFE56F5FA}"/>
                </a:ext>
              </a:extLst>
            </p:cNvPr>
            <p:cNvSpPr/>
            <p:nvPr/>
          </p:nvSpPr>
          <p:spPr>
            <a:xfrm>
              <a:off x="3108444" y="5130354"/>
              <a:ext cx="162904" cy="42381"/>
            </a:xfrm>
            <a:custGeom>
              <a:avLst/>
              <a:gdLst/>
              <a:ahLst/>
              <a:cxnLst/>
              <a:rect l="l" t="t" r="r" b="b"/>
              <a:pathLst>
                <a:path w="9179" h="2388" extrusionOk="0">
                  <a:moveTo>
                    <a:pt x="9154" y="1"/>
                  </a:moveTo>
                  <a:cubicBezTo>
                    <a:pt x="8916" y="1"/>
                    <a:pt x="6978" y="635"/>
                    <a:pt x="4606" y="1239"/>
                  </a:cubicBezTo>
                  <a:cubicBezTo>
                    <a:pt x="2073" y="1885"/>
                    <a:pt x="0" y="2278"/>
                    <a:pt x="14" y="2380"/>
                  </a:cubicBezTo>
                  <a:cubicBezTo>
                    <a:pt x="104" y="2385"/>
                    <a:pt x="194" y="2387"/>
                    <a:pt x="284" y="2387"/>
                  </a:cubicBezTo>
                  <a:cubicBezTo>
                    <a:pt x="650" y="2387"/>
                    <a:pt x="1016" y="2346"/>
                    <a:pt x="1373" y="2265"/>
                  </a:cubicBezTo>
                  <a:cubicBezTo>
                    <a:pt x="2222" y="2136"/>
                    <a:pt x="3411" y="1911"/>
                    <a:pt x="4668" y="1586"/>
                  </a:cubicBezTo>
                  <a:cubicBezTo>
                    <a:pt x="5925" y="1259"/>
                    <a:pt x="7066" y="906"/>
                    <a:pt x="7874" y="587"/>
                  </a:cubicBezTo>
                  <a:cubicBezTo>
                    <a:pt x="8334" y="457"/>
                    <a:pt x="8773" y="262"/>
                    <a:pt x="9178" y="10"/>
                  </a:cubicBezTo>
                  <a:cubicBezTo>
                    <a:pt x="9178" y="4"/>
                    <a:pt x="9170" y="1"/>
                    <a:pt x="915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2" name="Google Shape;1126;p51">
              <a:extLst>
                <a:ext uri="{FF2B5EF4-FFF2-40B4-BE49-F238E27FC236}">
                  <a16:creationId xmlns:a16="http://schemas.microsoft.com/office/drawing/2014/main" id="{8C7A235C-E456-06C0-819B-C2AACE0851F7}"/>
                </a:ext>
              </a:extLst>
            </p:cNvPr>
            <p:cNvSpPr/>
            <p:nvPr/>
          </p:nvSpPr>
          <p:spPr>
            <a:xfrm>
              <a:off x="2667720" y="5044988"/>
              <a:ext cx="200848" cy="7365"/>
            </a:xfrm>
            <a:custGeom>
              <a:avLst/>
              <a:gdLst/>
              <a:ahLst/>
              <a:cxnLst/>
              <a:rect l="l" t="t" r="r" b="b"/>
              <a:pathLst>
                <a:path w="11317" h="415" extrusionOk="0">
                  <a:moveTo>
                    <a:pt x="4011" y="0"/>
                  </a:moveTo>
                  <a:cubicBezTo>
                    <a:pt x="2672" y="0"/>
                    <a:pt x="1334" y="60"/>
                    <a:pt x="0" y="180"/>
                  </a:cubicBezTo>
                  <a:cubicBezTo>
                    <a:pt x="1490" y="327"/>
                    <a:pt x="2986" y="399"/>
                    <a:pt x="4482" y="399"/>
                  </a:cubicBezTo>
                  <a:cubicBezTo>
                    <a:pt x="4874" y="399"/>
                    <a:pt x="5266" y="394"/>
                    <a:pt x="5658" y="384"/>
                  </a:cubicBezTo>
                  <a:cubicBezTo>
                    <a:pt x="6217" y="405"/>
                    <a:pt x="6776" y="415"/>
                    <a:pt x="7335" y="415"/>
                  </a:cubicBezTo>
                  <a:cubicBezTo>
                    <a:pt x="8664" y="415"/>
                    <a:pt x="9992" y="357"/>
                    <a:pt x="11317" y="242"/>
                  </a:cubicBezTo>
                  <a:cubicBezTo>
                    <a:pt x="9823" y="91"/>
                    <a:pt x="8321" y="15"/>
                    <a:pt x="6819" y="15"/>
                  </a:cubicBezTo>
                  <a:cubicBezTo>
                    <a:pt x="6432" y="15"/>
                    <a:pt x="6045" y="21"/>
                    <a:pt x="5658" y="31"/>
                  </a:cubicBezTo>
                  <a:cubicBezTo>
                    <a:pt x="5109" y="10"/>
                    <a:pt x="4560" y="0"/>
                    <a:pt x="401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3" name="Google Shape;1127;p51">
              <a:extLst>
                <a:ext uri="{FF2B5EF4-FFF2-40B4-BE49-F238E27FC236}">
                  <a16:creationId xmlns:a16="http://schemas.microsoft.com/office/drawing/2014/main" id="{77C72890-1302-D9CC-DF6A-382703CE1712}"/>
                </a:ext>
              </a:extLst>
            </p:cNvPr>
            <p:cNvSpPr/>
            <p:nvPr/>
          </p:nvSpPr>
          <p:spPr>
            <a:xfrm>
              <a:off x="1522811" y="5385314"/>
              <a:ext cx="198683" cy="137774"/>
            </a:xfrm>
            <a:custGeom>
              <a:avLst/>
              <a:gdLst/>
              <a:ahLst/>
              <a:cxnLst/>
              <a:rect l="l" t="t" r="r" b="b"/>
              <a:pathLst>
                <a:path w="11195" h="7763" extrusionOk="0">
                  <a:moveTo>
                    <a:pt x="11075" y="0"/>
                  </a:moveTo>
                  <a:cubicBezTo>
                    <a:pt x="10925" y="0"/>
                    <a:pt x="10775" y="22"/>
                    <a:pt x="10631" y="64"/>
                  </a:cubicBezTo>
                  <a:cubicBezTo>
                    <a:pt x="10137" y="159"/>
                    <a:pt x="9649" y="283"/>
                    <a:pt x="9170" y="439"/>
                  </a:cubicBezTo>
                  <a:cubicBezTo>
                    <a:pt x="5983" y="1451"/>
                    <a:pt x="3174" y="3399"/>
                    <a:pt x="1107" y="6029"/>
                  </a:cubicBezTo>
                  <a:cubicBezTo>
                    <a:pt x="797" y="6423"/>
                    <a:pt x="510" y="6836"/>
                    <a:pt x="251" y="7265"/>
                  </a:cubicBezTo>
                  <a:cubicBezTo>
                    <a:pt x="140" y="7414"/>
                    <a:pt x="55" y="7582"/>
                    <a:pt x="0" y="7761"/>
                  </a:cubicBezTo>
                  <a:cubicBezTo>
                    <a:pt x="2" y="7762"/>
                    <a:pt x="3" y="7762"/>
                    <a:pt x="5" y="7762"/>
                  </a:cubicBezTo>
                  <a:cubicBezTo>
                    <a:pt x="75" y="7762"/>
                    <a:pt x="503" y="7119"/>
                    <a:pt x="1305" y="6192"/>
                  </a:cubicBezTo>
                  <a:cubicBezTo>
                    <a:pt x="2375" y="4952"/>
                    <a:pt x="3598" y="3852"/>
                    <a:pt x="4945" y="2917"/>
                  </a:cubicBezTo>
                  <a:cubicBezTo>
                    <a:pt x="6289" y="1993"/>
                    <a:pt x="7743" y="1237"/>
                    <a:pt x="9272" y="669"/>
                  </a:cubicBezTo>
                  <a:cubicBezTo>
                    <a:pt x="10434" y="241"/>
                    <a:pt x="11195" y="64"/>
                    <a:pt x="11181" y="4"/>
                  </a:cubicBezTo>
                  <a:cubicBezTo>
                    <a:pt x="11146" y="1"/>
                    <a:pt x="11110" y="0"/>
                    <a:pt x="1107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4" name="Google Shape;1128;p51">
              <a:extLst>
                <a:ext uri="{FF2B5EF4-FFF2-40B4-BE49-F238E27FC236}">
                  <a16:creationId xmlns:a16="http://schemas.microsoft.com/office/drawing/2014/main" id="{9D2B2211-6B27-2410-AB94-B49DB1561643}"/>
                </a:ext>
              </a:extLst>
            </p:cNvPr>
            <p:cNvSpPr/>
            <p:nvPr/>
          </p:nvSpPr>
          <p:spPr>
            <a:xfrm>
              <a:off x="3210439" y="4340572"/>
              <a:ext cx="177173" cy="156515"/>
            </a:xfrm>
            <a:custGeom>
              <a:avLst/>
              <a:gdLst/>
              <a:ahLst/>
              <a:cxnLst/>
              <a:rect l="l" t="t" r="r" b="b"/>
              <a:pathLst>
                <a:path w="9983" h="8819" extrusionOk="0">
                  <a:moveTo>
                    <a:pt x="4996" y="0"/>
                  </a:moveTo>
                  <a:cubicBezTo>
                    <a:pt x="3645" y="0"/>
                    <a:pt x="2311" y="620"/>
                    <a:pt x="1446" y="1791"/>
                  </a:cubicBezTo>
                  <a:cubicBezTo>
                    <a:pt x="0" y="3749"/>
                    <a:pt x="415" y="6509"/>
                    <a:pt x="2374" y="7956"/>
                  </a:cubicBezTo>
                  <a:cubicBezTo>
                    <a:pt x="3161" y="8538"/>
                    <a:pt x="4079" y="8818"/>
                    <a:pt x="4989" y="8818"/>
                  </a:cubicBezTo>
                  <a:cubicBezTo>
                    <a:pt x="6340" y="8818"/>
                    <a:pt x="7674" y="8199"/>
                    <a:pt x="8539" y="7028"/>
                  </a:cubicBezTo>
                  <a:cubicBezTo>
                    <a:pt x="9983" y="5068"/>
                    <a:pt x="9566" y="2309"/>
                    <a:pt x="7608" y="861"/>
                  </a:cubicBezTo>
                  <a:cubicBezTo>
                    <a:pt x="6821" y="280"/>
                    <a:pt x="5904" y="0"/>
                    <a:pt x="4996" y="0"/>
                  </a:cubicBezTo>
                  <a:close/>
                </a:path>
              </a:pathLst>
            </a:custGeom>
            <a:solidFill>
              <a:srgbClr val="FF7F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5" name="Google Shape;1129;p51">
              <a:extLst>
                <a:ext uri="{FF2B5EF4-FFF2-40B4-BE49-F238E27FC236}">
                  <a16:creationId xmlns:a16="http://schemas.microsoft.com/office/drawing/2014/main" id="{3A181F7C-CD4E-F968-C868-8F7D4EF4EEAE}"/>
                </a:ext>
              </a:extLst>
            </p:cNvPr>
            <p:cNvSpPr/>
            <p:nvPr/>
          </p:nvSpPr>
          <p:spPr>
            <a:xfrm>
              <a:off x="3356306" y="4076401"/>
              <a:ext cx="59188" cy="361197"/>
            </a:xfrm>
            <a:custGeom>
              <a:avLst/>
              <a:gdLst/>
              <a:ahLst/>
              <a:cxnLst/>
              <a:rect l="l" t="t" r="r" b="b"/>
              <a:pathLst>
                <a:path w="3335" h="20352" extrusionOk="0">
                  <a:moveTo>
                    <a:pt x="2938" y="0"/>
                  </a:moveTo>
                  <a:cubicBezTo>
                    <a:pt x="2542" y="0"/>
                    <a:pt x="1682" y="4426"/>
                    <a:pt x="843" y="10047"/>
                  </a:cubicBezTo>
                  <a:cubicBezTo>
                    <a:pt x="1" y="15685"/>
                    <a:pt x="252" y="20351"/>
                    <a:pt x="680" y="20351"/>
                  </a:cubicBezTo>
                  <a:cubicBezTo>
                    <a:pt x="1101" y="20344"/>
                    <a:pt x="1502" y="15848"/>
                    <a:pt x="2358" y="10265"/>
                  </a:cubicBezTo>
                  <a:cubicBezTo>
                    <a:pt x="3214" y="4681"/>
                    <a:pt x="3335" y="28"/>
                    <a:pt x="2941" y="0"/>
                  </a:cubicBezTo>
                  <a:cubicBezTo>
                    <a:pt x="2940" y="0"/>
                    <a:pt x="2939" y="0"/>
                    <a:pt x="2938" y="0"/>
                  </a:cubicBezTo>
                  <a:close/>
                </a:path>
              </a:pathLst>
            </a:custGeom>
            <a:solidFill>
              <a:srgbClr val="FF7F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6" name="Google Shape;1130;p51">
              <a:extLst>
                <a:ext uri="{FF2B5EF4-FFF2-40B4-BE49-F238E27FC236}">
                  <a16:creationId xmlns:a16="http://schemas.microsoft.com/office/drawing/2014/main" id="{A4C3FC73-5CD0-C0C1-2129-18B3652743DF}"/>
                </a:ext>
              </a:extLst>
            </p:cNvPr>
            <p:cNvSpPr/>
            <p:nvPr/>
          </p:nvSpPr>
          <p:spPr>
            <a:xfrm>
              <a:off x="3401988" y="4081707"/>
              <a:ext cx="246956" cy="94328"/>
            </a:xfrm>
            <a:custGeom>
              <a:avLst/>
              <a:gdLst/>
              <a:ahLst/>
              <a:cxnLst/>
              <a:rect l="l" t="t" r="r" b="b"/>
              <a:pathLst>
                <a:path w="13915" h="5315" extrusionOk="0">
                  <a:moveTo>
                    <a:pt x="211" y="0"/>
                  </a:moveTo>
                  <a:cubicBezTo>
                    <a:pt x="199" y="0"/>
                    <a:pt x="188" y="3"/>
                    <a:pt x="178" y="7"/>
                  </a:cubicBezTo>
                  <a:cubicBezTo>
                    <a:pt x="1" y="88"/>
                    <a:pt x="178" y="1047"/>
                    <a:pt x="1211" y="2126"/>
                  </a:cubicBezTo>
                  <a:cubicBezTo>
                    <a:pt x="2566" y="3469"/>
                    <a:pt x="4269" y="4411"/>
                    <a:pt x="6128" y="4843"/>
                  </a:cubicBezTo>
                  <a:cubicBezTo>
                    <a:pt x="7472" y="5188"/>
                    <a:pt x="8737" y="5314"/>
                    <a:pt x="9838" y="5314"/>
                  </a:cubicBezTo>
                  <a:cubicBezTo>
                    <a:pt x="12277" y="5314"/>
                    <a:pt x="13915" y="4695"/>
                    <a:pt x="13844" y="4457"/>
                  </a:cubicBezTo>
                  <a:cubicBezTo>
                    <a:pt x="13790" y="3981"/>
                    <a:pt x="10386" y="4375"/>
                    <a:pt x="6516" y="3356"/>
                  </a:cubicBezTo>
                  <a:cubicBezTo>
                    <a:pt x="4875" y="2958"/>
                    <a:pt x="3319" y="2268"/>
                    <a:pt x="1924" y="1318"/>
                  </a:cubicBezTo>
                  <a:cubicBezTo>
                    <a:pt x="918" y="632"/>
                    <a:pt x="413" y="0"/>
                    <a:pt x="211" y="0"/>
                  </a:cubicBezTo>
                  <a:close/>
                </a:path>
              </a:pathLst>
            </a:custGeom>
            <a:solidFill>
              <a:srgbClr val="FF7F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7" name="Google Shape;1131;p51">
              <a:extLst>
                <a:ext uri="{FF2B5EF4-FFF2-40B4-BE49-F238E27FC236}">
                  <a16:creationId xmlns:a16="http://schemas.microsoft.com/office/drawing/2014/main" id="{4AE9D053-BDE4-614C-957D-FD58200D6D7C}"/>
                </a:ext>
              </a:extLst>
            </p:cNvPr>
            <p:cNvSpPr/>
            <p:nvPr/>
          </p:nvSpPr>
          <p:spPr>
            <a:xfrm>
              <a:off x="3449231" y="4424944"/>
              <a:ext cx="177581" cy="156746"/>
            </a:xfrm>
            <a:custGeom>
              <a:avLst/>
              <a:gdLst/>
              <a:ahLst/>
              <a:cxnLst/>
              <a:rect l="l" t="t" r="r" b="b"/>
              <a:pathLst>
                <a:path w="10006" h="8832" extrusionOk="0">
                  <a:moveTo>
                    <a:pt x="5007" y="0"/>
                  </a:moveTo>
                  <a:cubicBezTo>
                    <a:pt x="3649" y="0"/>
                    <a:pt x="2310" y="624"/>
                    <a:pt x="1445" y="1801"/>
                  </a:cubicBezTo>
                  <a:cubicBezTo>
                    <a:pt x="0" y="3766"/>
                    <a:pt x="423" y="6530"/>
                    <a:pt x="2388" y="7973"/>
                  </a:cubicBezTo>
                  <a:cubicBezTo>
                    <a:pt x="3175" y="8552"/>
                    <a:pt x="4091" y="8831"/>
                    <a:pt x="4998" y="8831"/>
                  </a:cubicBezTo>
                  <a:cubicBezTo>
                    <a:pt x="6355" y="8831"/>
                    <a:pt x="7695" y="8207"/>
                    <a:pt x="8561" y="7029"/>
                  </a:cubicBezTo>
                  <a:lnTo>
                    <a:pt x="8564" y="7025"/>
                  </a:lnTo>
                  <a:cubicBezTo>
                    <a:pt x="10005" y="5063"/>
                    <a:pt x="9584" y="2304"/>
                    <a:pt x="7623" y="862"/>
                  </a:cubicBezTo>
                  <a:lnTo>
                    <a:pt x="7617" y="857"/>
                  </a:lnTo>
                  <a:cubicBezTo>
                    <a:pt x="6830" y="279"/>
                    <a:pt x="5914" y="0"/>
                    <a:pt x="5007" y="0"/>
                  </a:cubicBezTo>
                  <a:close/>
                </a:path>
              </a:pathLst>
            </a:custGeom>
            <a:solidFill>
              <a:srgbClr val="FF7F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8" name="Google Shape;1132;p51">
              <a:extLst>
                <a:ext uri="{FF2B5EF4-FFF2-40B4-BE49-F238E27FC236}">
                  <a16:creationId xmlns:a16="http://schemas.microsoft.com/office/drawing/2014/main" id="{D3A4B690-5E1C-ED46-2BF4-8145F624CB7B}"/>
                </a:ext>
              </a:extLst>
            </p:cNvPr>
            <p:cNvSpPr/>
            <p:nvPr/>
          </p:nvSpPr>
          <p:spPr>
            <a:xfrm>
              <a:off x="3595364" y="4160790"/>
              <a:ext cx="59330" cy="361197"/>
            </a:xfrm>
            <a:custGeom>
              <a:avLst/>
              <a:gdLst/>
              <a:ahLst/>
              <a:cxnLst/>
              <a:rect l="l" t="t" r="r" b="b"/>
              <a:pathLst>
                <a:path w="3343" h="20352" extrusionOk="0">
                  <a:moveTo>
                    <a:pt x="2945" y="0"/>
                  </a:moveTo>
                  <a:cubicBezTo>
                    <a:pt x="2550" y="0"/>
                    <a:pt x="1683" y="4435"/>
                    <a:pt x="842" y="10054"/>
                  </a:cubicBezTo>
                  <a:cubicBezTo>
                    <a:pt x="0" y="15685"/>
                    <a:pt x="251" y="20351"/>
                    <a:pt x="679" y="20351"/>
                  </a:cubicBezTo>
                  <a:cubicBezTo>
                    <a:pt x="1100" y="20351"/>
                    <a:pt x="1494" y="15842"/>
                    <a:pt x="2357" y="10264"/>
                  </a:cubicBezTo>
                  <a:cubicBezTo>
                    <a:pt x="3219" y="4687"/>
                    <a:pt x="3343" y="21"/>
                    <a:pt x="2948" y="1"/>
                  </a:cubicBezTo>
                  <a:cubicBezTo>
                    <a:pt x="2947" y="0"/>
                    <a:pt x="2946" y="0"/>
                    <a:pt x="2945" y="0"/>
                  </a:cubicBezTo>
                  <a:close/>
                </a:path>
              </a:pathLst>
            </a:custGeom>
            <a:solidFill>
              <a:srgbClr val="FF7F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9" name="Google Shape;1133;p51">
              <a:extLst>
                <a:ext uri="{FF2B5EF4-FFF2-40B4-BE49-F238E27FC236}">
                  <a16:creationId xmlns:a16="http://schemas.microsoft.com/office/drawing/2014/main" id="{B87D8DF6-1537-F4F6-9D1D-FFA9F62E86B2}"/>
                </a:ext>
              </a:extLst>
            </p:cNvPr>
            <p:cNvSpPr/>
            <p:nvPr/>
          </p:nvSpPr>
          <p:spPr>
            <a:xfrm>
              <a:off x="3398367" y="4162583"/>
              <a:ext cx="245998" cy="71061"/>
            </a:xfrm>
            <a:custGeom>
              <a:avLst/>
              <a:gdLst/>
              <a:ahLst/>
              <a:cxnLst/>
              <a:rect l="l" t="t" r="r" b="b"/>
              <a:pathLst>
                <a:path w="13861" h="4004" extrusionOk="0">
                  <a:moveTo>
                    <a:pt x="394" y="0"/>
                  </a:moveTo>
                  <a:cubicBezTo>
                    <a:pt x="348" y="0"/>
                    <a:pt x="314" y="10"/>
                    <a:pt x="293" y="30"/>
                  </a:cubicBezTo>
                  <a:cubicBezTo>
                    <a:pt x="1" y="300"/>
                    <a:pt x="2446" y="2800"/>
                    <a:pt x="6536" y="3697"/>
                  </a:cubicBezTo>
                  <a:cubicBezTo>
                    <a:pt x="7539" y="3917"/>
                    <a:pt x="8493" y="4003"/>
                    <a:pt x="9360" y="4003"/>
                  </a:cubicBezTo>
                  <a:cubicBezTo>
                    <a:pt x="12025" y="4003"/>
                    <a:pt x="13860" y="3185"/>
                    <a:pt x="13743" y="2909"/>
                  </a:cubicBezTo>
                  <a:cubicBezTo>
                    <a:pt x="13634" y="2460"/>
                    <a:pt x="10550" y="2963"/>
                    <a:pt x="6861" y="2202"/>
                  </a:cubicBezTo>
                  <a:cubicBezTo>
                    <a:pt x="3444" y="1498"/>
                    <a:pt x="971" y="0"/>
                    <a:pt x="394" y="0"/>
                  </a:cubicBezTo>
                  <a:close/>
                </a:path>
              </a:pathLst>
            </a:custGeom>
            <a:solidFill>
              <a:srgbClr val="FF7F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0" name="Google Shape;1134;p51">
              <a:extLst>
                <a:ext uri="{FF2B5EF4-FFF2-40B4-BE49-F238E27FC236}">
                  <a16:creationId xmlns:a16="http://schemas.microsoft.com/office/drawing/2014/main" id="{36E78491-2AC8-89EC-E72C-FDD09EAD8377}"/>
                </a:ext>
              </a:extLst>
            </p:cNvPr>
            <p:cNvSpPr/>
            <p:nvPr/>
          </p:nvSpPr>
          <p:spPr>
            <a:xfrm>
              <a:off x="3831087" y="5119102"/>
              <a:ext cx="108579" cy="96475"/>
            </a:xfrm>
            <a:custGeom>
              <a:avLst/>
              <a:gdLst/>
              <a:ahLst/>
              <a:cxnLst/>
              <a:rect l="l" t="t" r="r" b="b"/>
              <a:pathLst>
                <a:path w="6118" h="5436" extrusionOk="0">
                  <a:moveTo>
                    <a:pt x="3061" y="1"/>
                  </a:moveTo>
                  <a:cubicBezTo>
                    <a:pt x="2262" y="1"/>
                    <a:pt x="1471" y="351"/>
                    <a:pt x="934" y="1024"/>
                  </a:cubicBezTo>
                  <a:cubicBezTo>
                    <a:pt x="923" y="1038"/>
                    <a:pt x="913" y="1051"/>
                    <a:pt x="901" y="1065"/>
                  </a:cubicBezTo>
                  <a:cubicBezTo>
                    <a:pt x="1" y="2240"/>
                    <a:pt x="206" y="3919"/>
                    <a:pt x="1363" y="4842"/>
                  </a:cubicBezTo>
                  <a:cubicBezTo>
                    <a:pt x="1864" y="5241"/>
                    <a:pt x="2462" y="5435"/>
                    <a:pt x="3057" y="5435"/>
                  </a:cubicBezTo>
                  <a:cubicBezTo>
                    <a:pt x="3855" y="5435"/>
                    <a:pt x="4645" y="5085"/>
                    <a:pt x="5182" y="4413"/>
                  </a:cubicBezTo>
                  <a:cubicBezTo>
                    <a:pt x="6117" y="3240"/>
                    <a:pt x="5926" y="1531"/>
                    <a:pt x="4753" y="594"/>
                  </a:cubicBezTo>
                  <a:cubicBezTo>
                    <a:pt x="4252" y="195"/>
                    <a:pt x="3654" y="1"/>
                    <a:pt x="3061" y="1"/>
                  </a:cubicBezTo>
                  <a:close/>
                </a:path>
              </a:pathLst>
            </a:custGeom>
            <a:solidFill>
              <a:srgbClr val="FF7F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1" name="Google Shape;1135;p51">
              <a:extLst>
                <a:ext uri="{FF2B5EF4-FFF2-40B4-BE49-F238E27FC236}">
                  <a16:creationId xmlns:a16="http://schemas.microsoft.com/office/drawing/2014/main" id="{8BF04A63-01BC-3861-9A58-78EDC0159648}"/>
                </a:ext>
              </a:extLst>
            </p:cNvPr>
            <p:cNvSpPr/>
            <p:nvPr/>
          </p:nvSpPr>
          <p:spPr>
            <a:xfrm>
              <a:off x="3760398" y="4984256"/>
              <a:ext cx="91151" cy="205605"/>
            </a:xfrm>
            <a:custGeom>
              <a:avLst/>
              <a:gdLst/>
              <a:ahLst/>
              <a:cxnLst/>
              <a:rect l="l" t="t" r="r" b="b"/>
              <a:pathLst>
                <a:path w="5136" h="11585" extrusionOk="0">
                  <a:moveTo>
                    <a:pt x="237" y="1"/>
                  </a:moveTo>
                  <a:cubicBezTo>
                    <a:pt x="233" y="1"/>
                    <a:pt x="229" y="2"/>
                    <a:pt x="225" y="3"/>
                  </a:cubicBezTo>
                  <a:cubicBezTo>
                    <a:pt x="0" y="84"/>
                    <a:pt x="829" y="2794"/>
                    <a:pt x="2262" y="5932"/>
                  </a:cubicBezTo>
                  <a:cubicBezTo>
                    <a:pt x="3682" y="9041"/>
                    <a:pt x="4616" y="11585"/>
                    <a:pt x="4877" y="11585"/>
                  </a:cubicBezTo>
                  <a:cubicBezTo>
                    <a:pt x="4880" y="11585"/>
                    <a:pt x="4882" y="11585"/>
                    <a:pt x="4884" y="11584"/>
                  </a:cubicBezTo>
                  <a:cubicBezTo>
                    <a:pt x="5135" y="11516"/>
                    <a:pt x="4525" y="8725"/>
                    <a:pt x="3105" y="5559"/>
                  </a:cubicBezTo>
                  <a:cubicBezTo>
                    <a:pt x="1708" y="2445"/>
                    <a:pt x="489" y="1"/>
                    <a:pt x="237" y="1"/>
                  </a:cubicBezTo>
                  <a:close/>
                </a:path>
              </a:pathLst>
            </a:custGeom>
            <a:solidFill>
              <a:srgbClr val="FF7F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2" name="Google Shape;1136;p51">
              <a:extLst>
                <a:ext uri="{FF2B5EF4-FFF2-40B4-BE49-F238E27FC236}">
                  <a16:creationId xmlns:a16="http://schemas.microsoft.com/office/drawing/2014/main" id="{0CEB190B-E62D-1D34-ABF6-B3BFC57A66E4}"/>
                </a:ext>
              </a:extLst>
            </p:cNvPr>
            <p:cNvSpPr/>
            <p:nvPr/>
          </p:nvSpPr>
          <p:spPr>
            <a:xfrm>
              <a:off x="3636964" y="4986954"/>
              <a:ext cx="133337" cy="88383"/>
            </a:xfrm>
            <a:custGeom>
              <a:avLst/>
              <a:gdLst/>
              <a:ahLst/>
              <a:cxnLst/>
              <a:rect l="l" t="t" r="r" b="b"/>
              <a:pathLst>
                <a:path w="7513" h="4980" extrusionOk="0">
                  <a:moveTo>
                    <a:pt x="7338" y="0"/>
                  </a:moveTo>
                  <a:cubicBezTo>
                    <a:pt x="7222" y="0"/>
                    <a:pt x="7031" y="464"/>
                    <a:pt x="6527" y="1061"/>
                  </a:cubicBezTo>
                  <a:cubicBezTo>
                    <a:pt x="5863" y="1842"/>
                    <a:pt x="5066" y="2501"/>
                    <a:pt x="4171" y="3003"/>
                  </a:cubicBezTo>
                  <a:cubicBezTo>
                    <a:pt x="2058" y="4232"/>
                    <a:pt x="0" y="4559"/>
                    <a:pt x="47" y="4850"/>
                  </a:cubicBezTo>
                  <a:cubicBezTo>
                    <a:pt x="47" y="4921"/>
                    <a:pt x="283" y="4979"/>
                    <a:pt x="684" y="4979"/>
                  </a:cubicBezTo>
                  <a:cubicBezTo>
                    <a:pt x="1514" y="4979"/>
                    <a:pt x="3049" y="4728"/>
                    <a:pt x="4639" y="3811"/>
                  </a:cubicBezTo>
                  <a:cubicBezTo>
                    <a:pt x="5659" y="3252"/>
                    <a:pt x="6506" y="2422"/>
                    <a:pt x="7084" y="1413"/>
                  </a:cubicBezTo>
                  <a:cubicBezTo>
                    <a:pt x="7512" y="611"/>
                    <a:pt x="7459" y="13"/>
                    <a:pt x="7342" y="0"/>
                  </a:cubicBezTo>
                  <a:cubicBezTo>
                    <a:pt x="7341" y="0"/>
                    <a:pt x="7339" y="0"/>
                    <a:pt x="7338" y="0"/>
                  </a:cubicBezTo>
                  <a:close/>
                </a:path>
              </a:pathLst>
            </a:custGeom>
            <a:solidFill>
              <a:srgbClr val="FF7F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3" name="Google Shape;1137;p51">
              <a:extLst>
                <a:ext uri="{FF2B5EF4-FFF2-40B4-BE49-F238E27FC236}">
                  <a16:creationId xmlns:a16="http://schemas.microsoft.com/office/drawing/2014/main" id="{42E82195-35DD-E2D4-DAEC-632DB1287591}"/>
                </a:ext>
              </a:extLst>
            </p:cNvPr>
            <p:cNvSpPr/>
            <p:nvPr/>
          </p:nvSpPr>
          <p:spPr>
            <a:xfrm>
              <a:off x="3704511" y="5207839"/>
              <a:ext cx="108579" cy="96458"/>
            </a:xfrm>
            <a:custGeom>
              <a:avLst/>
              <a:gdLst/>
              <a:ahLst/>
              <a:cxnLst/>
              <a:rect l="l" t="t" r="r" b="b"/>
              <a:pathLst>
                <a:path w="6118" h="5435" extrusionOk="0">
                  <a:moveTo>
                    <a:pt x="3059" y="1"/>
                  </a:moveTo>
                  <a:cubicBezTo>
                    <a:pt x="2261" y="1"/>
                    <a:pt x="1470" y="351"/>
                    <a:pt x="933" y="1023"/>
                  </a:cubicBezTo>
                  <a:cubicBezTo>
                    <a:pt x="923" y="1037"/>
                    <a:pt x="912" y="1051"/>
                    <a:pt x="901" y="1065"/>
                  </a:cubicBezTo>
                  <a:cubicBezTo>
                    <a:pt x="1" y="2240"/>
                    <a:pt x="206" y="3918"/>
                    <a:pt x="1362" y="4841"/>
                  </a:cubicBezTo>
                  <a:cubicBezTo>
                    <a:pt x="1863" y="5241"/>
                    <a:pt x="2461" y="5435"/>
                    <a:pt x="3056" y="5435"/>
                  </a:cubicBezTo>
                  <a:cubicBezTo>
                    <a:pt x="3854" y="5435"/>
                    <a:pt x="4645" y="5085"/>
                    <a:pt x="5182" y="4412"/>
                  </a:cubicBezTo>
                  <a:cubicBezTo>
                    <a:pt x="6117" y="3239"/>
                    <a:pt x="5926" y="1530"/>
                    <a:pt x="4753" y="594"/>
                  </a:cubicBezTo>
                  <a:cubicBezTo>
                    <a:pt x="4252" y="195"/>
                    <a:pt x="3654" y="1"/>
                    <a:pt x="3059" y="1"/>
                  </a:cubicBezTo>
                  <a:close/>
                </a:path>
              </a:pathLst>
            </a:custGeom>
            <a:solidFill>
              <a:srgbClr val="FF7F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4" name="Google Shape;1138;p51">
              <a:extLst>
                <a:ext uri="{FF2B5EF4-FFF2-40B4-BE49-F238E27FC236}">
                  <a16:creationId xmlns:a16="http://schemas.microsoft.com/office/drawing/2014/main" id="{D918C8AE-1BB1-428F-7EC3-B6CA67038F45}"/>
                </a:ext>
              </a:extLst>
            </p:cNvPr>
            <p:cNvSpPr/>
            <p:nvPr/>
          </p:nvSpPr>
          <p:spPr>
            <a:xfrm>
              <a:off x="3633823" y="5072994"/>
              <a:ext cx="91151" cy="205481"/>
            </a:xfrm>
            <a:custGeom>
              <a:avLst/>
              <a:gdLst/>
              <a:ahLst/>
              <a:cxnLst/>
              <a:rect l="l" t="t" r="r" b="b"/>
              <a:pathLst>
                <a:path w="5136" h="11578" extrusionOk="0">
                  <a:moveTo>
                    <a:pt x="236" y="0"/>
                  </a:moveTo>
                  <a:cubicBezTo>
                    <a:pt x="232" y="0"/>
                    <a:pt x="228" y="1"/>
                    <a:pt x="224" y="2"/>
                  </a:cubicBezTo>
                  <a:cubicBezTo>
                    <a:pt x="0" y="83"/>
                    <a:pt x="829" y="2793"/>
                    <a:pt x="2262" y="5933"/>
                  </a:cubicBezTo>
                  <a:cubicBezTo>
                    <a:pt x="3677" y="9030"/>
                    <a:pt x="4608" y="11578"/>
                    <a:pt x="4874" y="11578"/>
                  </a:cubicBezTo>
                  <a:cubicBezTo>
                    <a:pt x="4878" y="11578"/>
                    <a:pt x="4881" y="11578"/>
                    <a:pt x="4884" y="11577"/>
                  </a:cubicBezTo>
                  <a:cubicBezTo>
                    <a:pt x="5135" y="11516"/>
                    <a:pt x="4524" y="8724"/>
                    <a:pt x="3104" y="5558"/>
                  </a:cubicBezTo>
                  <a:cubicBezTo>
                    <a:pt x="1708" y="2444"/>
                    <a:pt x="489" y="0"/>
                    <a:pt x="236" y="0"/>
                  </a:cubicBezTo>
                  <a:close/>
                </a:path>
              </a:pathLst>
            </a:custGeom>
            <a:solidFill>
              <a:srgbClr val="FF7F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5" name="Google Shape;1139;p51">
              <a:extLst>
                <a:ext uri="{FF2B5EF4-FFF2-40B4-BE49-F238E27FC236}">
                  <a16:creationId xmlns:a16="http://schemas.microsoft.com/office/drawing/2014/main" id="{47297078-011F-F796-9136-FFB80072D813}"/>
                </a:ext>
              </a:extLst>
            </p:cNvPr>
            <p:cNvSpPr/>
            <p:nvPr/>
          </p:nvSpPr>
          <p:spPr>
            <a:xfrm>
              <a:off x="3649494" y="5034109"/>
              <a:ext cx="135751" cy="72729"/>
            </a:xfrm>
            <a:custGeom>
              <a:avLst/>
              <a:gdLst/>
              <a:ahLst/>
              <a:cxnLst/>
              <a:rect l="l" t="t" r="r" b="b"/>
              <a:pathLst>
                <a:path w="7649" h="4098" extrusionOk="0">
                  <a:moveTo>
                    <a:pt x="7403" y="1"/>
                  </a:moveTo>
                  <a:cubicBezTo>
                    <a:pt x="7122" y="1"/>
                    <a:pt x="5896" y="1350"/>
                    <a:pt x="3933" y="2356"/>
                  </a:cubicBezTo>
                  <a:cubicBezTo>
                    <a:pt x="1895" y="3403"/>
                    <a:pt x="1" y="3626"/>
                    <a:pt x="7" y="3899"/>
                  </a:cubicBezTo>
                  <a:cubicBezTo>
                    <a:pt x="7" y="3999"/>
                    <a:pt x="360" y="4098"/>
                    <a:pt x="931" y="4098"/>
                  </a:cubicBezTo>
                  <a:cubicBezTo>
                    <a:pt x="1755" y="4098"/>
                    <a:pt x="3035" y="3892"/>
                    <a:pt x="4368" y="3186"/>
                  </a:cubicBezTo>
                  <a:cubicBezTo>
                    <a:pt x="6624" y="1990"/>
                    <a:pt x="7648" y="115"/>
                    <a:pt x="7432" y="7"/>
                  </a:cubicBezTo>
                  <a:cubicBezTo>
                    <a:pt x="7424" y="3"/>
                    <a:pt x="7414" y="1"/>
                    <a:pt x="7403" y="1"/>
                  </a:cubicBezTo>
                  <a:close/>
                </a:path>
              </a:pathLst>
            </a:custGeom>
            <a:solidFill>
              <a:srgbClr val="FF7F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6" name="Google Shape;1140;p51">
              <a:extLst>
                <a:ext uri="{FF2B5EF4-FFF2-40B4-BE49-F238E27FC236}">
                  <a16:creationId xmlns:a16="http://schemas.microsoft.com/office/drawing/2014/main" id="{1AB4C6CE-A532-C3B0-8F5F-A4679A2490D6}"/>
                </a:ext>
              </a:extLst>
            </p:cNvPr>
            <p:cNvSpPr/>
            <p:nvPr/>
          </p:nvSpPr>
          <p:spPr>
            <a:xfrm>
              <a:off x="3742438" y="4610884"/>
              <a:ext cx="128474" cy="112856"/>
            </a:xfrm>
            <a:custGeom>
              <a:avLst/>
              <a:gdLst/>
              <a:ahLst/>
              <a:cxnLst/>
              <a:rect l="l" t="t" r="r" b="b"/>
              <a:pathLst>
                <a:path w="7239" h="6359" extrusionOk="0">
                  <a:moveTo>
                    <a:pt x="3615" y="1"/>
                  </a:moveTo>
                  <a:cubicBezTo>
                    <a:pt x="3010" y="1"/>
                    <a:pt x="2398" y="173"/>
                    <a:pt x="1856" y="534"/>
                  </a:cubicBezTo>
                  <a:cubicBezTo>
                    <a:pt x="395" y="1507"/>
                    <a:pt x="0" y="3480"/>
                    <a:pt x="972" y="4942"/>
                  </a:cubicBezTo>
                  <a:cubicBezTo>
                    <a:pt x="1585" y="5861"/>
                    <a:pt x="2593" y="6359"/>
                    <a:pt x="3621" y="6359"/>
                  </a:cubicBezTo>
                  <a:cubicBezTo>
                    <a:pt x="4226" y="6359"/>
                    <a:pt x="4839" y="6186"/>
                    <a:pt x="5381" y="5825"/>
                  </a:cubicBezTo>
                  <a:lnTo>
                    <a:pt x="5392" y="5817"/>
                  </a:lnTo>
                  <a:cubicBezTo>
                    <a:pt x="6848" y="4843"/>
                    <a:pt x="7238" y="2873"/>
                    <a:pt x="6264" y="1417"/>
                  </a:cubicBezTo>
                  <a:cubicBezTo>
                    <a:pt x="5651" y="498"/>
                    <a:pt x="4643" y="1"/>
                    <a:pt x="3615" y="1"/>
                  </a:cubicBezTo>
                  <a:close/>
                </a:path>
              </a:pathLst>
            </a:custGeom>
            <a:solidFill>
              <a:srgbClr val="FF7F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7" name="Google Shape;1141;p51">
              <a:extLst>
                <a:ext uri="{FF2B5EF4-FFF2-40B4-BE49-F238E27FC236}">
                  <a16:creationId xmlns:a16="http://schemas.microsoft.com/office/drawing/2014/main" id="{588201FE-8B0F-AD89-E68F-2E3375E673D0}"/>
                </a:ext>
              </a:extLst>
            </p:cNvPr>
            <p:cNvSpPr/>
            <p:nvPr/>
          </p:nvSpPr>
          <p:spPr>
            <a:xfrm>
              <a:off x="3845764" y="4461912"/>
              <a:ext cx="122280" cy="235137"/>
            </a:xfrm>
            <a:custGeom>
              <a:avLst/>
              <a:gdLst/>
              <a:ahLst/>
              <a:cxnLst/>
              <a:rect l="l" t="t" r="r" b="b"/>
              <a:pathLst>
                <a:path w="6890" h="13249" extrusionOk="0">
                  <a:moveTo>
                    <a:pt x="6718" y="1"/>
                  </a:moveTo>
                  <a:cubicBezTo>
                    <a:pt x="6524" y="1"/>
                    <a:pt x="4935" y="2829"/>
                    <a:pt x="3002" y="6393"/>
                  </a:cubicBezTo>
                  <a:cubicBezTo>
                    <a:pt x="1047" y="10001"/>
                    <a:pt x="0" y="13187"/>
                    <a:pt x="184" y="13247"/>
                  </a:cubicBezTo>
                  <a:cubicBezTo>
                    <a:pt x="186" y="13248"/>
                    <a:pt x="188" y="13248"/>
                    <a:pt x="190" y="13248"/>
                  </a:cubicBezTo>
                  <a:cubicBezTo>
                    <a:pt x="396" y="13248"/>
                    <a:pt x="1699" y="10267"/>
                    <a:pt x="3627" y="6728"/>
                  </a:cubicBezTo>
                  <a:cubicBezTo>
                    <a:pt x="5577" y="3147"/>
                    <a:pt x="6889" y="69"/>
                    <a:pt x="6725" y="2"/>
                  </a:cubicBezTo>
                  <a:cubicBezTo>
                    <a:pt x="6723" y="1"/>
                    <a:pt x="6721" y="1"/>
                    <a:pt x="6718" y="1"/>
                  </a:cubicBezTo>
                  <a:close/>
                </a:path>
              </a:pathLst>
            </a:custGeom>
            <a:solidFill>
              <a:srgbClr val="FF7F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8" name="Google Shape;1142;p51">
              <a:extLst>
                <a:ext uri="{FF2B5EF4-FFF2-40B4-BE49-F238E27FC236}">
                  <a16:creationId xmlns:a16="http://schemas.microsoft.com/office/drawing/2014/main" id="{F29373BE-BFD2-A724-4D35-3856BE8F2772}"/>
                </a:ext>
              </a:extLst>
            </p:cNvPr>
            <p:cNvSpPr/>
            <p:nvPr/>
          </p:nvSpPr>
          <p:spPr>
            <a:xfrm>
              <a:off x="3958833" y="4464876"/>
              <a:ext cx="116654" cy="53207"/>
            </a:xfrm>
            <a:custGeom>
              <a:avLst/>
              <a:gdLst/>
              <a:ahLst/>
              <a:cxnLst/>
              <a:rect l="l" t="t" r="r" b="b"/>
              <a:pathLst>
                <a:path w="6573" h="2998" extrusionOk="0">
                  <a:moveTo>
                    <a:pt x="198" y="1"/>
                  </a:moveTo>
                  <a:cubicBezTo>
                    <a:pt x="190" y="1"/>
                    <a:pt x="183" y="2"/>
                    <a:pt x="177" y="5"/>
                  </a:cubicBezTo>
                  <a:cubicBezTo>
                    <a:pt x="0" y="86"/>
                    <a:pt x="951" y="1595"/>
                    <a:pt x="2894" y="2450"/>
                  </a:cubicBezTo>
                  <a:cubicBezTo>
                    <a:pt x="3846" y="2870"/>
                    <a:pt x="4754" y="2997"/>
                    <a:pt x="5426" y="2997"/>
                  </a:cubicBezTo>
                  <a:cubicBezTo>
                    <a:pt x="6127" y="2997"/>
                    <a:pt x="6573" y="2859"/>
                    <a:pt x="6549" y="2769"/>
                  </a:cubicBezTo>
                  <a:cubicBezTo>
                    <a:pt x="6549" y="2566"/>
                    <a:pt x="4954" y="2566"/>
                    <a:pt x="3187" y="1811"/>
                  </a:cubicBezTo>
                  <a:cubicBezTo>
                    <a:pt x="1481" y="1083"/>
                    <a:pt x="428" y="1"/>
                    <a:pt x="198" y="1"/>
                  </a:cubicBezTo>
                  <a:close/>
                </a:path>
              </a:pathLst>
            </a:custGeom>
            <a:solidFill>
              <a:srgbClr val="FF7F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9" name="Google Shape;1143;p51">
              <a:extLst>
                <a:ext uri="{FF2B5EF4-FFF2-40B4-BE49-F238E27FC236}">
                  <a16:creationId xmlns:a16="http://schemas.microsoft.com/office/drawing/2014/main" id="{E9347814-A69C-8FFA-86F5-63B39191ADCE}"/>
                </a:ext>
              </a:extLst>
            </p:cNvPr>
            <p:cNvSpPr/>
            <p:nvPr/>
          </p:nvSpPr>
          <p:spPr>
            <a:xfrm>
              <a:off x="3937483" y="4510008"/>
              <a:ext cx="107159" cy="58159"/>
            </a:xfrm>
            <a:custGeom>
              <a:avLst/>
              <a:gdLst/>
              <a:ahLst/>
              <a:cxnLst/>
              <a:rect l="l" t="t" r="r" b="b"/>
              <a:pathLst>
                <a:path w="6038" h="3277" extrusionOk="0">
                  <a:moveTo>
                    <a:pt x="195" y="1"/>
                  </a:moveTo>
                  <a:cubicBezTo>
                    <a:pt x="191" y="1"/>
                    <a:pt x="187" y="1"/>
                    <a:pt x="184" y="2"/>
                  </a:cubicBezTo>
                  <a:cubicBezTo>
                    <a:pt x="0" y="49"/>
                    <a:pt x="653" y="1693"/>
                    <a:pt x="2494" y="2664"/>
                  </a:cubicBezTo>
                  <a:cubicBezTo>
                    <a:pt x="3387" y="3136"/>
                    <a:pt x="4256" y="3276"/>
                    <a:pt x="4906" y="3276"/>
                  </a:cubicBezTo>
                  <a:cubicBezTo>
                    <a:pt x="5595" y="3276"/>
                    <a:pt x="6037" y="3119"/>
                    <a:pt x="5999" y="3032"/>
                  </a:cubicBezTo>
                  <a:cubicBezTo>
                    <a:pt x="5985" y="2834"/>
                    <a:pt x="4451" y="2862"/>
                    <a:pt x="2820" y="2040"/>
                  </a:cubicBezTo>
                  <a:cubicBezTo>
                    <a:pt x="1219" y="1233"/>
                    <a:pt x="398" y="1"/>
                    <a:pt x="195" y="1"/>
                  </a:cubicBezTo>
                  <a:close/>
                </a:path>
              </a:pathLst>
            </a:custGeom>
            <a:solidFill>
              <a:srgbClr val="FF7F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30" name="Google Shape;1144;p51">
              <a:extLst>
                <a:ext uri="{FF2B5EF4-FFF2-40B4-BE49-F238E27FC236}">
                  <a16:creationId xmlns:a16="http://schemas.microsoft.com/office/drawing/2014/main" id="{75651605-C81A-766A-1CC3-D0B444EEFDEB}"/>
                </a:ext>
              </a:extLst>
            </p:cNvPr>
            <p:cNvGrpSpPr/>
            <p:nvPr/>
          </p:nvGrpSpPr>
          <p:grpSpPr>
            <a:xfrm>
              <a:off x="2824431" y="3540373"/>
              <a:ext cx="438896" cy="348525"/>
              <a:chOff x="2824431" y="3540373"/>
              <a:chExt cx="438896" cy="348525"/>
            </a:xfrm>
          </p:grpSpPr>
          <p:sp>
            <p:nvSpPr>
              <p:cNvPr id="331" name="Google Shape;1145;p51">
                <a:extLst>
                  <a:ext uri="{FF2B5EF4-FFF2-40B4-BE49-F238E27FC236}">
                    <a16:creationId xmlns:a16="http://schemas.microsoft.com/office/drawing/2014/main" id="{8F8DDBF3-8E47-2156-D458-D3645F493504}"/>
                  </a:ext>
                </a:extLst>
              </p:cNvPr>
              <p:cNvSpPr/>
              <p:nvPr/>
            </p:nvSpPr>
            <p:spPr>
              <a:xfrm>
                <a:off x="3143531" y="3779858"/>
                <a:ext cx="119796" cy="109041"/>
              </a:xfrm>
              <a:custGeom>
                <a:avLst/>
                <a:gdLst/>
                <a:ahLst/>
                <a:cxnLst/>
                <a:rect l="l" t="t" r="r" b="b"/>
                <a:pathLst>
                  <a:path w="6750" h="6144" extrusionOk="0">
                    <a:moveTo>
                      <a:pt x="3377" y="0"/>
                    </a:moveTo>
                    <a:cubicBezTo>
                      <a:pt x="3149" y="0"/>
                      <a:pt x="2916" y="26"/>
                      <a:pt x="2684" y="80"/>
                    </a:cubicBezTo>
                    <a:lnTo>
                      <a:pt x="2679" y="81"/>
                    </a:lnTo>
                    <a:cubicBezTo>
                      <a:pt x="1028" y="466"/>
                      <a:pt x="1" y="2116"/>
                      <a:pt x="384" y="3767"/>
                    </a:cubicBezTo>
                    <a:cubicBezTo>
                      <a:pt x="714" y="5185"/>
                      <a:pt x="1977" y="6143"/>
                      <a:pt x="3373" y="6143"/>
                    </a:cubicBezTo>
                    <a:cubicBezTo>
                      <a:pt x="3603" y="6143"/>
                      <a:pt x="3837" y="6117"/>
                      <a:pt x="4070" y="6063"/>
                    </a:cubicBezTo>
                    <a:cubicBezTo>
                      <a:pt x="5721" y="5678"/>
                      <a:pt x="6750" y="4028"/>
                      <a:pt x="6365" y="2376"/>
                    </a:cubicBezTo>
                    <a:cubicBezTo>
                      <a:pt x="6036" y="958"/>
                      <a:pt x="4773" y="0"/>
                      <a:pt x="3377" y="0"/>
                    </a:cubicBezTo>
                    <a:close/>
                  </a:path>
                </a:pathLst>
              </a:custGeom>
              <a:solidFill>
                <a:srgbClr val="FF7F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1146;p51">
                <a:extLst>
                  <a:ext uri="{FF2B5EF4-FFF2-40B4-BE49-F238E27FC236}">
                    <a16:creationId xmlns:a16="http://schemas.microsoft.com/office/drawing/2014/main" id="{302E903E-832C-1E96-3698-BD129E827E78}"/>
                  </a:ext>
                </a:extLst>
              </p:cNvPr>
              <p:cNvSpPr/>
              <p:nvPr/>
            </p:nvSpPr>
            <p:spPr>
              <a:xfrm>
                <a:off x="3069612" y="3621621"/>
                <a:ext cx="177244" cy="184645"/>
              </a:xfrm>
              <a:custGeom>
                <a:avLst/>
                <a:gdLst/>
                <a:ahLst/>
                <a:cxnLst/>
                <a:rect l="l" t="t" r="r" b="b"/>
                <a:pathLst>
                  <a:path w="9987" h="10404" extrusionOk="0">
                    <a:moveTo>
                      <a:pt x="126" y="0"/>
                    </a:moveTo>
                    <a:cubicBezTo>
                      <a:pt x="123" y="0"/>
                      <a:pt x="119" y="1"/>
                      <a:pt x="117" y="3"/>
                    </a:cubicBezTo>
                    <a:cubicBezTo>
                      <a:pt x="1" y="91"/>
                      <a:pt x="2046" y="2529"/>
                      <a:pt x="4634" y="5526"/>
                    </a:cubicBezTo>
                    <a:cubicBezTo>
                      <a:pt x="7132" y="8417"/>
                      <a:pt x="9574" y="10404"/>
                      <a:pt x="9844" y="10404"/>
                    </a:cubicBezTo>
                    <a:cubicBezTo>
                      <a:pt x="9854" y="10404"/>
                      <a:pt x="9861" y="10401"/>
                      <a:pt x="9865" y="10396"/>
                    </a:cubicBezTo>
                    <a:cubicBezTo>
                      <a:pt x="9987" y="10260"/>
                      <a:pt x="7705" y="8052"/>
                      <a:pt x="5137" y="5077"/>
                    </a:cubicBezTo>
                    <a:cubicBezTo>
                      <a:pt x="2619" y="2159"/>
                      <a:pt x="323" y="0"/>
                      <a:pt x="126" y="0"/>
                    </a:cubicBezTo>
                    <a:close/>
                  </a:path>
                </a:pathLst>
              </a:custGeom>
              <a:solidFill>
                <a:srgbClr val="FF7F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1147;p51">
                <a:extLst>
                  <a:ext uri="{FF2B5EF4-FFF2-40B4-BE49-F238E27FC236}">
                    <a16:creationId xmlns:a16="http://schemas.microsoft.com/office/drawing/2014/main" id="{F2B4819D-C7CA-72CB-37F9-A362B87DE600}"/>
                  </a:ext>
                </a:extLst>
              </p:cNvPr>
              <p:cNvSpPr/>
              <p:nvPr/>
            </p:nvSpPr>
            <p:spPr>
              <a:xfrm>
                <a:off x="3072754" y="3540373"/>
                <a:ext cx="86342" cy="86377"/>
              </a:xfrm>
              <a:custGeom>
                <a:avLst/>
                <a:gdLst/>
                <a:ahLst/>
                <a:cxnLst/>
                <a:rect l="l" t="t" r="r" b="b"/>
                <a:pathLst>
                  <a:path w="4865" h="4867" extrusionOk="0">
                    <a:moveTo>
                      <a:pt x="4676" y="1"/>
                    </a:moveTo>
                    <a:cubicBezTo>
                      <a:pt x="4476" y="1"/>
                      <a:pt x="3935" y="1402"/>
                      <a:pt x="2671" y="2720"/>
                    </a:cubicBezTo>
                    <a:cubicBezTo>
                      <a:pt x="1380" y="4065"/>
                      <a:pt x="1" y="4649"/>
                      <a:pt x="21" y="4825"/>
                    </a:cubicBezTo>
                    <a:cubicBezTo>
                      <a:pt x="24" y="4852"/>
                      <a:pt x="67" y="4867"/>
                      <a:pt x="142" y="4867"/>
                    </a:cubicBezTo>
                    <a:cubicBezTo>
                      <a:pt x="554" y="4867"/>
                      <a:pt x="1947" y="4423"/>
                      <a:pt x="3159" y="3189"/>
                    </a:cubicBezTo>
                    <a:cubicBezTo>
                      <a:pt x="4593" y="1728"/>
                      <a:pt x="4864" y="3"/>
                      <a:pt x="4688" y="3"/>
                    </a:cubicBezTo>
                    <a:cubicBezTo>
                      <a:pt x="4685" y="1"/>
                      <a:pt x="4681" y="1"/>
                      <a:pt x="4676" y="1"/>
                    </a:cubicBezTo>
                    <a:close/>
                  </a:path>
                </a:pathLst>
              </a:custGeom>
              <a:solidFill>
                <a:srgbClr val="FF7F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1148;p51">
                <a:extLst>
                  <a:ext uri="{FF2B5EF4-FFF2-40B4-BE49-F238E27FC236}">
                    <a16:creationId xmlns:a16="http://schemas.microsoft.com/office/drawing/2014/main" id="{B112EC7D-22B8-7251-FF44-BFD4892125D6}"/>
                  </a:ext>
                </a:extLst>
              </p:cNvPr>
              <p:cNvSpPr/>
              <p:nvPr/>
            </p:nvSpPr>
            <p:spPr>
              <a:xfrm>
                <a:off x="3107024" y="3584972"/>
                <a:ext cx="86803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4891" h="4306" extrusionOk="0">
                    <a:moveTo>
                      <a:pt x="4702" y="1"/>
                    </a:moveTo>
                    <a:cubicBezTo>
                      <a:pt x="4503" y="1"/>
                      <a:pt x="3976" y="1370"/>
                      <a:pt x="2723" y="2544"/>
                    </a:cubicBezTo>
                    <a:cubicBezTo>
                      <a:pt x="1446" y="3738"/>
                      <a:pt x="27" y="4051"/>
                      <a:pt x="6" y="4228"/>
                    </a:cubicBezTo>
                    <a:cubicBezTo>
                      <a:pt x="1" y="4273"/>
                      <a:pt x="108" y="4305"/>
                      <a:pt x="295" y="4305"/>
                    </a:cubicBezTo>
                    <a:cubicBezTo>
                      <a:pt x="838" y="4305"/>
                      <a:pt x="2060" y="4036"/>
                      <a:pt x="3192" y="3046"/>
                    </a:cubicBezTo>
                    <a:cubicBezTo>
                      <a:pt x="4713" y="1714"/>
                      <a:pt x="4890" y="2"/>
                      <a:pt x="4713" y="2"/>
                    </a:cubicBezTo>
                    <a:cubicBezTo>
                      <a:pt x="4710" y="1"/>
                      <a:pt x="4706" y="1"/>
                      <a:pt x="4702" y="1"/>
                    </a:cubicBezTo>
                    <a:close/>
                  </a:path>
                </a:pathLst>
              </a:custGeom>
              <a:solidFill>
                <a:srgbClr val="FF7F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1149;p51">
                <a:extLst>
                  <a:ext uri="{FF2B5EF4-FFF2-40B4-BE49-F238E27FC236}">
                    <a16:creationId xmlns:a16="http://schemas.microsoft.com/office/drawing/2014/main" id="{CAC25B6E-6AFA-085A-EB36-4327417FFC65}"/>
                  </a:ext>
                </a:extLst>
              </p:cNvPr>
              <p:cNvSpPr/>
              <p:nvPr/>
            </p:nvSpPr>
            <p:spPr>
              <a:xfrm>
                <a:off x="2824431" y="3768606"/>
                <a:ext cx="62205" cy="62240"/>
              </a:xfrm>
              <a:custGeom>
                <a:avLst/>
                <a:gdLst/>
                <a:ahLst/>
                <a:cxnLst/>
                <a:rect l="l" t="t" r="r" b="b"/>
                <a:pathLst>
                  <a:path w="3505" h="3507" extrusionOk="0">
                    <a:moveTo>
                      <a:pt x="1753" y="1"/>
                    </a:moveTo>
                    <a:cubicBezTo>
                      <a:pt x="784" y="1"/>
                      <a:pt x="0" y="786"/>
                      <a:pt x="0" y="1753"/>
                    </a:cubicBezTo>
                    <a:cubicBezTo>
                      <a:pt x="0" y="2721"/>
                      <a:pt x="784" y="3506"/>
                      <a:pt x="1753" y="3506"/>
                    </a:cubicBezTo>
                    <a:cubicBezTo>
                      <a:pt x="2721" y="3506"/>
                      <a:pt x="3505" y="2721"/>
                      <a:pt x="3505" y="1753"/>
                    </a:cubicBezTo>
                    <a:cubicBezTo>
                      <a:pt x="3505" y="786"/>
                      <a:pt x="2721" y="1"/>
                      <a:pt x="1753" y="1"/>
                    </a:cubicBezTo>
                    <a:close/>
                  </a:path>
                </a:pathLst>
              </a:custGeom>
              <a:solidFill>
                <a:srgbClr val="FF7F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1150;p51">
                <a:extLst>
                  <a:ext uri="{FF2B5EF4-FFF2-40B4-BE49-F238E27FC236}">
                    <a16:creationId xmlns:a16="http://schemas.microsoft.com/office/drawing/2014/main" id="{12BE28EC-2E29-83ED-3A39-CE9C1F9A7DC0}"/>
                  </a:ext>
                </a:extLst>
              </p:cNvPr>
              <p:cNvSpPr/>
              <p:nvPr/>
            </p:nvSpPr>
            <p:spPr>
              <a:xfrm>
                <a:off x="2867451" y="3657595"/>
                <a:ext cx="19434" cy="143737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8099" extrusionOk="0">
                    <a:moveTo>
                      <a:pt x="158" y="0"/>
                    </a:moveTo>
                    <a:cubicBezTo>
                      <a:pt x="0" y="0"/>
                      <a:pt x="29" y="1813"/>
                      <a:pt x="158" y="4076"/>
                    </a:cubicBezTo>
                    <a:cubicBezTo>
                      <a:pt x="285" y="6313"/>
                      <a:pt x="759" y="8098"/>
                      <a:pt x="926" y="8098"/>
                    </a:cubicBezTo>
                    <a:cubicBezTo>
                      <a:pt x="928" y="8098"/>
                      <a:pt x="929" y="8098"/>
                      <a:pt x="931" y="8097"/>
                    </a:cubicBezTo>
                    <a:cubicBezTo>
                      <a:pt x="1094" y="8050"/>
                      <a:pt x="884" y="6269"/>
                      <a:pt x="762" y="4035"/>
                    </a:cubicBezTo>
                    <a:cubicBezTo>
                      <a:pt x="639" y="1800"/>
                      <a:pt x="314" y="0"/>
                      <a:pt x="158" y="0"/>
                    </a:cubicBezTo>
                    <a:close/>
                  </a:path>
                </a:pathLst>
              </a:custGeom>
              <a:solidFill>
                <a:srgbClr val="FF7F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1151;p51">
                <a:extLst>
                  <a:ext uri="{FF2B5EF4-FFF2-40B4-BE49-F238E27FC236}">
                    <a16:creationId xmlns:a16="http://schemas.microsoft.com/office/drawing/2014/main" id="{8AF5BB85-7C92-DF60-0306-95ADE24AE0FB}"/>
                  </a:ext>
                </a:extLst>
              </p:cNvPr>
              <p:cNvSpPr/>
              <p:nvPr/>
            </p:nvSpPr>
            <p:spPr>
              <a:xfrm>
                <a:off x="2868196" y="3659334"/>
                <a:ext cx="103024" cy="25485"/>
              </a:xfrm>
              <a:custGeom>
                <a:avLst/>
                <a:gdLst/>
                <a:ahLst/>
                <a:cxnLst/>
                <a:rect l="l" t="t" r="r" b="b"/>
                <a:pathLst>
                  <a:path w="5805" h="1436" extrusionOk="0">
                    <a:moveTo>
                      <a:pt x="88" y="1"/>
                    </a:moveTo>
                    <a:cubicBezTo>
                      <a:pt x="77" y="1"/>
                      <a:pt x="68" y="4"/>
                      <a:pt x="61" y="10"/>
                    </a:cubicBezTo>
                    <a:cubicBezTo>
                      <a:pt x="0" y="72"/>
                      <a:pt x="150" y="418"/>
                      <a:pt x="638" y="751"/>
                    </a:cubicBezTo>
                    <a:cubicBezTo>
                      <a:pt x="1271" y="1172"/>
                      <a:pt x="2011" y="1407"/>
                      <a:pt x="2771" y="1430"/>
                    </a:cubicBezTo>
                    <a:cubicBezTo>
                      <a:pt x="2858" y="1434"/>
                      <a:pt x="2944" y="1435"/>
                      <a:pt x="3028" y="1435"/>
                    </a:cubicBezTo>
                    <a:cubicBezTo>
                      <a:pt x="4665" y="1435"/>
                      <a:pt x="5804" y="772"/>
                      <a:pt x="5740" y="649"/>
                    </a:cubicBezTo>
                    <a:cubicBezTo>
                      <a:pt x="5730" y="620"/>
                      <a:pt x="5683" y="609"/>
                      <a:pt x="5605" y="609"/>
                    </a:cubicBezTo>
                    <a:cubicBezTo>
                      <a:pt x="5277" y="609"/>
                      <a:pt x="4398" y="815"/>
                      <a:pt x="3311" y="815"/>
                    </a:cubicBezTo>
                    <a:cubicBezTo>
                      <a:pt x="3145" y="815"/>
                      <a:pt x="2973" y="810"/>
                      <a:pt x="2798" y="799"/>
                    </a:cubicBezTo>
                    <a:cubicBezTo>
                      <a:pt x="2128" y="775"/>
                      <a:pt x="1469" y="632"/>
                      <a:pt x="849" y="378"/>
                    </a:cubicBezTo>
                    <a:cubicBezTo>
                      <a:pt x="426" y="202"/>
                      <a:pt x="181" y="1"/>
                      <a:pt x="88" y="1"/>
                    </a:cubicBezTo>
                    <a:close/>
                  </a:path>
                </a:pathLst>
              </a:custGeom>
              <a:solidFill>
                <a:srgbClr val="FF7F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1152;p51">
                <a:extLst>
                  <a:ext uri="{FF2B5EF4-FFF2-40B4-BE49-F238E27FC236}">
                    <a16:creationId xmlns:a16="http://schemas.microsoft.com/office/drawing/2014/main" id="{A7848178-D01F-183D-680A-20F726F1A00D}"/>
                  </a:ext>
                </a:extLst>
              </p:cNvPr>
              <p:cNvSpPr/>
              <p:nvPr/>
            </p:nvSpPr>
            <p:spPr>
              <a:xfrm>
                <a:off x="2924349" y="3781881"/>
                <a:ext cx="62240" cy="62223"/>
              </a:xfrm>
              <a:custGeom>
                <a:avLst/>
                <a:gdLst/>
                <a:ahLst/>
                <a:cxnLst/>
                <a:rect l="l" t="t" r="r" b="b"/>
                <a:pathLst>
                  <a:path w="3507" h="3506" extrusionOk="0">
                    <a:moveTo>
                      <a:pt x="1753" y="0"/>
                    </a:moveTo>
                    <a:cubicBezTo>
                      <a:pt x="786" y="0"/>
                      <a:pt x="1" y="785"/>
                      <a:pt x="1" y="1753"/>
                    </a:cubicBezTo>
                    <a:cubicBezTo>
                      <a:pt x="1" y="2721"/>
                      <a:pt x="786" y="3506"/>
                      <a:pt x="1753" y="3506"/>
                    </a:cubicBezTo>
                    <a:cubicBezTo>
                      <a:pt x="2721" y="3506"/>
                      <a:pt x="3506" y="2721"/>
                      <a:pt x="3506" y="1753"/>
                    </a:cubicBezTo>
                    <a:cubicBezTo>
                      <a:pt x="3506" y="785"/>
                      <a:pt x="2721" y="0"/>
                      <a:pt x="1753" y="0"/>
                    </a:cubicBezTo>
                    <a:close/>
                  </a:path>
                </a:pathLst>
              </a:custGeom>
              <a:solidFill>
                <a:srgbClr val="FF7F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1153;p51">
                <a:extLst>
                  <a:ext uri="{FF2B5EF4-FFF2-40B4-BE49-F238E27FC236}">
                    <a16:creationId xmlns:a16="http://schemas.microsoft.com/office/drawing/2014/main" id="{B333614C-669E-1A3B-A83C-943436F421B7}"/>
                  </a:ext>
                </a:extLst>
              </p:cNvPr>
              <p:cNvSpPr/>
              <p:nvPr/>
            </p:nvSpPr>
            <p:spPr>
              <a:xfrm>
                <a:off x="2967280" y="3670977"/>
                <a:ext cx="19540" cy="143595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8091" extrusionOk="0">
                    <a:moveTo>
                      <a:pt x="157" y="0"/>
                    </a:moveTo>
                    <a:cubicBezTo>
                      <a:pt x="1" y="0"/>
                      <a:pt x="54" y="1814"/>
                      <a:pt x="156" y="4075"/>
                    </a:cubicBezTo>
                    <a:cubicBezTo>
                      <a:pt x="258" y="6313"/>
                      <a:pt x="763" y="8090"/>
                      <a:pt x="932" y="8090"/>
                    </a:cubicBezTo>
                    <a:cubicBezTo>
                      <a:pt x="934" y="8090"/>
                      <a:pt x="936" y="8090"/>
                      <a:pt x="938" y="8090"/>
                    </a:cubicBezTo>
                    <a:cubicBezTo>
                      <a:pt x="1101" y="8057"/>
                      <a:pt x="890" y="6283"/>
                      <a:pt x="768" y="4041"/>
                    </a:cubicBezTo>
                    <a:cubicBezTo>
                      <a:pt x="646" y="1800"/>
                      <a:pt x="312" y="0"/>
                      <a:pt x="157" y="0"/>
                    </a:cubicBezTo>
                    <a:close/>
                  </a:path>
                </a:pathLst>
              </a:custGeom>
              <a:solidFill>
                <a:srgbClr val="FF7F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1154;p51">
                <a:extLst>
                  <a:ext uri="{FF2B5EF4-FFF2-40B4-BE49-F238E27FC236}">
                    <a16:creationId xmlns:a16="http://schemas.microsoft.com/office/drawing/2014/main" id="{C8C6339F-173D-BBBB-FE2E-B18F0D40B2FD}"/>
                  </a:ext>
                </a:extLst>
              </p:cNvPr>
              <p:cNvSpPr/>
              <p:nvPr/>
            </p:nvSpPr>
            <p:spPr>
              <a:xfrm>
                <a:off x="2874443" y="3691156"/>
                <a:ext cx="100078" cy="16718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942" extrusionOk="0">
                    <a:moveTo>
                      <a:pt x="199" y="0"/>
                    </a:moveTo>
                    <a:cubicBezTo>
                      <a:pt x="154" y="0"/>
                      <a:pt x="123" y="7"/>
                      <a:pt x="109" y="24"/>
                    </a:cubicBezTo>
                    <a:cubicBezTo>
                      <a:pt x="1" y="154"/>
                      <a:pt x="1183" y="928"/>
                      <a:pt x="2826" y="941"/>
                    </a:cubicBezTo>
                    <a:cubicBezTo>
                      <a:pt x="2841" y="941"/>
                      <a:pt x="2855" y="941"/>
                      <a:pt x="2869" y="941"/>
                    </a:cubicBezTo>
                    <a:cubicBezTo>
                      <a:pt x="4491" y="941"/>
                      <a:pt x="5638" y="173"/>
                      <a:pt x="5543" y="44"/>
                    </a:cubicBezTo>
                    <a:cubicBezTo>
                      <a:pt x="5527" y="21"/>
                      <a:pt x="5489" y="12"/>
                      <a:pt x="5431" y="12"/>
                    </a:cubicBezTo>
                    <a:cubicBezTo>
                      <a:pt x="5094" y="12"/>
                      <a:pt x="4089" y="337"/>
                      <a:pt x="2826" y="337"/>
                    </a:cubicBezTo>
                    <a:cubicBezTo>
                      <a:pt x="1535" y="337"/>
                      <a:pt x="512" y="0"/>
                      <a:pt x="199" y="0"/>
                    </a:cubicBezTo>
                    <a:close/>
                  </a:path>
                </a:pathLst>
              </a:custGeom>
              <a:solidFill>
                <a:srgbClr val="FF7F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4A73958-8E7E-A5E6-7525-0170A85C0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695" y="1246007"/>
            <a:ext cx="6620508" cy="4477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27F4CE-9FA9-7316-2752-5E3DD4DF5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01228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DEEDE2-691B-4B7A-B7E8-3B953617ECE4}" type="slidenum">
              <a:rPr kumimoji="0" lang="ru-RU" sz="1600" b="0" i="0" u="none" strike="noStrike" kern="1200" cap="none" spc="0" normalizeH="0" baseline="0" noProof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/21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1270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486;p72">
            <a:extLst>
              <a:ext uri="{FF2B5EF4-FFF2-40B4-BE49-F238E27FC236}">
                <a16:creationId xmlns:a16="http://schemas.microsoft.com/office/drawing/2014/main" id="{5FFE3E6D-15EE-147B-A122-F53D9D660A9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12441"/>
          <a:stretch/>
        </p:blipFill>
        <p:spPr>
          <a:xfrm>
            <a:off x="5295901" y="469925"/>
            <a:ext cx="6479230" cy="58176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209E22D-A70C-3B38-6889-1FCFC9441337}"/>
              </a:ext>
            </a:extLst>
          </p:cNvPr>
          <p:cNvSpPr/>
          <p:nvPr/>
        </p:nvSpPr>
        <p:spPr>
          <a:xfrm rot="5400000">
            <a:off x="5932098" y="811742"/>
            <a:ext cx="327804" cy="10862960"/>
          </a:xfrm>
          <a:prstGeom prst="rect">
            <a:avLst/>
          </a:prstGeom>
          <a:solidFill>
            <a:srgbClr val="597BB3"/>
          </a:solidFill>
          <a:ln>
            <a:solidFill>
              <a:srgbClr val="597B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9686"/>
              </a:solidFill>
            </a:endParaRPr>
          </a:p>
        </p:txBody>
      </p:sp>
      <p:sp>
        <p:nvSpPr>
          <p:cNvPr id="5" name="Google Shape;3694;p98">
            <a:extLst>
              <a:ext uri="{FF2B5EF4-FFF2-40B4-BE49-F238E27FC236}">
                <a16:creationId xmlns:a16="http://schemas.microsoft.com/office/drawing/2014/main" id="{40FE0CE3-A4B6-7B74-FE1B-CE4C6A578297}"/>
              </a:ext>
            </a:extLst>
          </p:cNvPr>
          <p:cNvSpPr txBox="1">
            <a:spLocks/>
          </p:cNvSpPr>
          <p:nvPr/>
        </p:nvSpPr>
        <p:spPr>
          <a:xfrm>
            <a:off x="4035146" y="217288"/>
            <a:ext cx="4123334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matic SC"/>
              <a:buNone/>
              <a:tabLst/>
              <a:defRPr/>
            </a:pPr>
            <a:r>
              <a:rPr lang="ru-RU" sz="4400" kern="0" dirty="0">
                <a:solidFill>
                  <a:srgbClr val="000000"/>
                </a:solidFill>
              </a:rPr>
              <a:t>Результат</a:t>
            </a:r>
            <a:endParaRPr kumimoji="0" lang="ru-RU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tic SC"/>
              <a:cs typeface="Amatic SC"/>
              <a:sym typeface="Amatic SC"/>
            </a:endParaRPr>
          </a:p>
        </p:txBody>
      </p:sp>
      <p:sp>
        <p:nvSpPr>
          <p:cNvPr id="256" name="Google Shape;3695;p98">
            <a:extLst>
              <a:ext uri="{FF2B5EF4-FFF2-40B4-BE49-F238E27FC236}">
                <a16:creationId xmlns:a16="http://schemas.microsoft.com/office/drawing/2014/main" id="{EEB51008-E190-236F-320F-2143B1B9CCEE}"/>
              </a:ext>
            </a:extLst>
          </p:cNvPr>
          <p:cNvSpPr txBox="1">
            <a:spLocks/>
          </p:cNvSpPr>
          <p:nvPr/>
        </p:nvSpPr>
        <p:spPr>
          <a:xfrm>
            <a:off x="862746" y="1608454"/>
            <a:ext cx="4690889" cy="3641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matic SC"/>
              <a:buNone/>
              <a:defRPr sz="25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matic SC"/>
              <a:buNone/>
              <a:defRPr sz="23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matic SC"/>
              <a:buNone/>
              <a:defRPr sz="23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matic SC"/>
              <a:buNone/>
              <a:defRPr sz="23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matic SC"/>
              <a:buNone/>
              <a:defRPr sz="23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matic SC"/>
              <a:buNone/>
              <a:defRPr sz="23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matic SC"/>
              <a:buNone/>
              <a:defRPr sz="23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matic SC"/>
              <a:buNone/>
              <a:defRPr sz="23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matic SC"/>
              <a:buNone/>
              <a:defRPr sz="23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>
              <a:lnSpc>
                <a:spcPct val="135000"/>
              </a:lnSpc>
              <a:buClr>
                <a:srgbClr val="000000"/>
              </a:buClr>
            </a:pPr>
            <a:r>
              <a:rPr lang="ru-RU" sz="2200" kern="0" dirty="0">
                <a:solidFill>
                  <a:srgbClr val="00000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Полностью работоспособное веб-приложение для организации корпоративных библиотек</a:t>
            </a:r>
            <a:endParaRPr lang="en-US" sz="2200" kern="0" dirty="0">
              <a:solidFill>
                <a:srgbClr val="000000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pPr>
              <a:lnSpc>
                <a:spcPct val="135000"/>
              </a:lnSpc>
              <a:buClr>
                <a:srgbClr val="000000"/>
              </a:buClr>
            </a:pPr>
            <a:endParaRPr lang="ru-RU" sz="2200" kern="0" dirty="0">
              <a:solidFill>
                <a:srgbClr val="000000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pPr>
              <a:lnSpc>
                <a:spcPct val="135000"/>
              </a:lnSpc>
              <a:buClr>
                <a:srgbClr val="000000"/>
              </a:buClr>
            </a:pPr>
            <a:r>
              <a:rPr lang="ru-RU" sz="2200" kern="0" dirty="0">
                <a:solidFill>
                  <a:srgbClr val="00000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Интеграция во внутренние сервисы компании </a:t>
            </a:r>
            <a:endParaRPr lang="en-US" sz="2200" kern="0" dirty="0">
              <a:solidFill>
                <a:srgbClr val="000000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pic>
        <p:nvPicPr>
          <p:cNvPr id="2050" name="Picture 2" descr="How and where to buy goods from Russia? A FarPost Review">
            <a:extLst>
              <a:ext uri="{FF2B5EF4-FFF2-40B4-BE49-F238E27FC236}">
                <a16:creationId xmlns:a16="http://schemas.microsoft.com/office/drawing/2014/main" id="{B161633F-7901-C110-3048-FE525B569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570" y="4460592"/>
            <a:ext cx="1115377" cy="38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B62572E-C3DB-AD9D-642B-ABE8B422F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DEEDE2-691B-4B7A-B7E8-3B953617ECE4}" type="slidenum">
              <a:rPr kumimoji="0" lang="ru-RU" sz="1600" b="0" i="0" u="none" strike="noStrike" kern="1200" cap="none" spc="0" normalizeH="0" baseline="0" noProof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/21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3553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209E22D-A70C-3B38-6889-1FCFC9441337}"/>
              </a:ext>
            </a:extLst>
          </p:cNvPr>
          <p:cNvSpPr/>
          <p:nvPr/>
        </p:nvSpPr>
        <p:spPr>
          <a:xfrm rot="5400000">
            <a:off x="5932098" y="811742"/>
            <a:ext cx="327804" cy="10862960"/>
          </a:xfrm>
          <a:prstGeom prst="rect">
            <a:avLst/>
          </a:prstGeom>
          <a:solidFill>
            <a:srgbClr val="FF9686"/>
          </a:solidFill>
          <a:ln>
            <a:solidFill>
              <a:srgbClr val="FF9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9686"/>
              </a:solidFill>
              <a:highlight>
                <a:srgbClr val="4472C4"/>
              </a:highlight>
            </a:endParaRPr>
          </a:p>
        </p:txBody>
      </p:sp>
      <p:sp>
        <p:nvSpPr>
          <p:cNvPr id="5" name="Google Shape;3694;p98">
            <a:extLst>
              <a:ext uri="{FF2B5EF4-FFF2-40B4-BE49-F238E27FC236}">
                <a16:creationId xmlns:a16="http://schemas.microsoft.com/office/drawing/2014/main" id="{40FE0CE3-A4B6-7B74-FE1B-CE4C6A578297}"/>
              </a:ext>
            </a:extLst>
          </p:cNvPr>
          <p:cNvSpPr txBox="1">
            <a:spLocks/>
          </p:cNvSpPr>
          <p:nvPr/>
        </p:nvSpPr>
        <p:spPr>
          <a:xfrm>
            <a:off x="1835700" y="450875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matic SC"/>
              <a:buNone/>
              <a:tabLst/>
              <a:defRPr/>
            </a:pPr>
            <a:r>
              <a:rPr kumimoji="0" lang="ru-RU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tic SC"/>
                <a:cs typeface="Amatic SC"/>
                <a:sym typeface="Amatic SC"/>
              </a:rPr>
              <a:t>Неформальная постановка задачи</a:t>
            </a:r>
          </a:p>
        </p:txBody>
      </p:sp>
      <p:sp>
        <p:nvSpPr>
          <p:cNvPr id="2" name="Google Shape;3696;p98">
            <a:extLst>
              <a:ext uri="{FF2B5EF4-FFF2-40B4-BE49-F238E27FC236}">
                <a16:creationId xmlns:a16="http://schemas.microsoft.com/office/drawing/2014/main" id="{C498BDD4-BDFC-362F-608B-AB3121D8A024}"/>
              </a:ext>
            </a:extLst>
          </p:cNvPr>
          <p:cNvSpPr txBox="1">
            <a:spLocks/>
          </p:cNvSpPr>
          <p:nvPr/>
        </p:nvSpPr>
        <p:spPr>
          <a:xfrm>
            <a:off x="1162049" y="2018115"/>
            <a:ext cx="8936691" cy="353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457200" marR="0" lvl="0" indent="-4320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260000"/>
              <a:buFont typeface="Roboto Light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lang="ru-RU" sz="2200" kern="0" dirty="0">
                <a:solidFill>
                  <a:srgbClr val="00000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Бронирование книг</a:t>
            </a:r>
            <a:r>
              <a:rPr lang="en-US" sz="2200" kern="0" dirty="0">
                <a:solidFill>
                  <a:srgbClr val="00000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ru-RU" sz="2200" kern="0" dirty="0">
                <a:solidFill>
                  <a:srgbClr val="00000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без участия библиотекаря</a:t>
            </a:r>
            <a:endParaRPr kumimoji="0" lang="ru-RU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 UI Light" panose="020B0502040204020203" pitchFamily="34" charset="-122"/>
              <a:ea typeface="Microsoft YaHei UI Light" panose="020B0502040204020203" pitchFamily="34" charset="-122"/>
              <a:sym typeface="Roboto Light"/>
            </a:endParaRPr>
          </a:p>
          <a:p>
            <a:pPr marL="457200" marR="0" lvl="0" indent="-4320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260000"/>
              <a:buFont typeface="Roboto Light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lang="ru-RU" sz="2200" kern="0" baseline="0" dirty="0">
                <a:solidFill>
                  <a:srgbClr val="00000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Поиск</a:t>
            </a:r>
            <a:r>
              <a:rPr lang="ru-RU" sz="2200" kern="0" dirty="0">
                <a:solidFill>
                  <a:srgbClr val="00000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и фильтрацию по книгам</a:t>
            </a:r>
            <a:endParaRPr lang="ru-RU" sz="2200" kern="0" baseline="0" dirty="0">
              <a:solidFill>
                <a:srgbClr val="000000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pPr marL="457200" marR="0" lvl="0" indent="-4320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260000"/>
              <a:buFont typeface="Roboto Light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lang="ru-RU" sz="2200" kern="0" baseline="0" dirty="0">
                <a:solidFill>
                  <a:srgbClr val="00000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Скачивание</a:t>
            </a:r>
            <a:r>
              <a:rPr lang="ru-RU" sz="2200" kern="0" dirty="0">
                <a:solidFill>
                  <a:srgbClr val="00000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электронных изданий</a:t>
            </a:r>
          </a:p>
          <a:p>
            <a:pPr marL="457200" marR="0" lvl="0" indent="-4320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260000"/>
              <a:buFont typeface="Roboto Light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lang="ru-RU" sz="2200" kern="0" baseline="0" dirty="0">
                <a:solidFill>
                  <a:srgbClr val="00000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Формирование</a:t>
            </a:r>
            <a:r>
              <a:rPr lang="ru-RU" sz="2200" kern="0" dirty="0">
                <a:solidFill>
                  <a:srgbClr val="00000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запросов на закупку книг в библиотеку</a:t>
            </a:r>
          </a:p>
          <a:p>
            <a:pPr marL="457200" marR="0" lvl="0" indent="-4320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260000"/>
              <a:buFont typeface="Roboto Light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lang="ru-RU" sz="2200" kern="0" dirty="0">
                <a:solidFill>
                  <a:srgbClr val="00000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Добавление книг вручную и сканированием </a:t>
            </a:r>
            <a:r>
              <a:rPr lang="en-US" sz="2200" kern="0" dirty="0">
                <a:solidFill>
                  <a:srgbClr val="00000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ISBN</a:t>
            </a:r>
            <a:endParaRPr lang="ru-RU" sz="2200" kern="0" dirty="0">
              <a:solidFill>
                <a:srgbClr val="000000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3" name="Google Shape;3695;p98">
            <a:extLst>
              <a:ext uri="{FF2B5EF4-FFF2-40B4-BE49-F238E27FC236}">
                <a16:creationId xmlns:a16="http://schemas.microsoft.com/office/drawing/2014/main" id="{CE66D620-1AB7-2602-7A4C-50553D438426}"/>
              </a:ext>
            </a:extLst>
          </p:cNvPr>
          <p:cNvSpPr txBox="1">
            <a:spLocks/>
          </p:cNvSpPr>
          <p:nvPr/>
        </p:nvSpPr>
        <p:spPr>
          <a:xfrm>
            <a:off x="759770" y="1462642"/>
            <a:ext cx="6474748" cy="481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matic SC"/>
              <a:buNone/>
              <a:defRPr sz="25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matic SC"/>
              <a:buNone/>
              <a:defRPr sz="23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matic SC"/>
              <a:buNone/>
              <a:defRPr sz="23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matic SC"/>
              <a:buNone/>
              <a:defRPr sz="23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matic SC"/>
              <a:buNone/>
              <a:defRPr sz="23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matic SC"/>
              <a:buNone/>
              <a:defRPr sz="23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matic SC"/>
              <a:buNone/>
              <a:defRPr sz="23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matic SC"/>
              <a:buNone/>
              <a:defRPr sz="23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matic SC"/>
              <a:buNone/>
              <a:defRPr sz="23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>
              <a:lnSpc>
                <a:spcPct val="135000"/>
              </a:lnSpc>
              <a:buClr>
                <a:srgbClr val="000000"/>
              </a:buClr>
            </a:pPr>
            <a:r>
              <a:rPr lang="ru-RU" sz="2200" kern="0" dirty="0">
                <a:solidFill>
                  <a:srgbClr val="00000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Разработать веб-сайт</a:t>
            </a:r>
            <a:r>
              <a:rPr lang="en-US" sz="2200" kern="0" dirty="0">
                <a:solidFill>
                  <a:srgbClr val="00000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, </a:t>
            </a:r>
            <a:r>
              <a:rPr lang="ru-RU" sz="2200" kern="0" dirty="0">
                <a:solidFill>
                  <a:srgbClr val="00000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обеспечивающий</a:t>
            </a:r>
            <a:r>
              <a:rPr lang="en-US" sz="2200" kern="0" dirty="0">
                <a:solidFill>
                  <a:srgbClr val="00000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:</a:t>
            </a:r>
            <a:endParaRPr lang="ru-RU" sz="2200" kern="0" dirty="0">
              <a:solidFill>
                <a:srgbClr val="000000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233737-6B86-6C04-E31F-4CBFDE391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DEEDE2-691B-4B7A-B7E8-3B953617ECE4}" type="slidenum">
              <a:rPr kumimoji="0" lang="ru-RU" sz="1600" b="0" i="0" u="none" strike="noStrike" kern="1200" cap="none" spc="0" normalizeH="0" baseline="0" noProof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/21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0112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423;p67">
            <a:extLst>
              <a:ext uri="{FF2B5EF4-FFF2-40B4-BE49-F238E27FC236}">
                <a16:creationId xmlns:a16="http://schemas.microsoft.com/office/drawing/2014/main" id="{7BB8526A-BF40-F3BB-B240-BE6EB88F1BF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558" y="1901971"/>
            <a:ext cx="4029400" cy="40303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694;p98">
            <a:extLst>
              <a:ext uri="{FF2B5EF4-FFF2-40B4-BE49-F238E27FC236}">
                <a16:creationId xmlns:a16="http://schemas.microsoft.com/office/drawing/2014/main" id="{40FE0CE3-A4B6-7B74-FE1B-CE4C6A578297}"/>
              </a:ext>
            </a:extLst>
          </p:cNvPr>
          <p:cNvSpPr txBox="1">
            <a:spLocks/>
          </p:cNvSpPr>
          <p:nvPr/>
        </p:nvSpPr>
        <p:spPr>
          <a:xfrm>
            <a:off x="1716116" y="33857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matic SC"/>
              <a:buNone/>
              <a:tabLst/>
              <a:defRPr/>
            </a:pPr>
            <a:r>
              <a:rPr kumimoji="0" lang="ru-RU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tic SC"/>
                <a:cs typeface="Amatic SC"/>
                <a:sym typeface="Amatic SC"/>
              </a:rPr>
              <a:t>Роли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209E22D-A70C-3B38-6889-1FCFC9441337}"/>
              </a:ext>
            </a:extLst>
          </p:cNvPr>
          <p:cNvSpPr/>
          <p:nvPr/>
        </p:nvSpPr>
        <p:spPr>
          <a:xfrm rot="5400000">
            <a:off x="5932098" y="811742"/>
            <a:ext cx="327804" cy="10862960"/>
          </a:xfrm>
          <a:prstGeom prst="rect">
            <a:avLst/>
          </a:prstGeom>
          <a:solidFill>
            <a:srgbClr val="597B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9686"/>
              </a:solidFill>
              <a:highlight>
                <a:srgbClr val="4472C4"/>
              </a:highlight>
            </a:endParaRPr>
          </a:p>
        </p:txBody>
      </p:sp>
      <p:sp>
        <p:nvSpPr>
          <p:cNvPr id="8" name="Google Shape;3694;p98">
            <a:extLst>
              <a:ext uri="{FF2B5EF4-FFF2-40B4-BE49-F238E27FC236}">
                <a16:creationId xmlns:a16="http://schemas.microsoft.com/office/drawing/2014/main" id="{0647F69C-A8DE-B586-0F62-82DB31894521}"/>
              </a:ext>
            </a:extLst>
          </p:cNvPr>
          <p:cNvSpPr txBox="1">
            <a:spLocks/>
          </p:cNvSpPr>
          <p:nvPr/>
        </p:nvSpPr>
        <p:spPr>
          <a:xfrm>
            <a:off x="-1502858" y="1147849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matic SC"/>
              <a:buNone/>
              <a:tabLst/>
              <a:defRPr/>
            </a:pPr>
            <a:r>
              <a:rPr kumimoji="0" lang="ru-RU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tic SC"/>
                <a:cs typeface="Amatic SC"/>
                <a:sym typeface="Amatic SC"/>
              </a:rPr>
              <a:t>Администратор</a:t>
            </a:r>
          </a:p>
        </p:txBody>
      </p:sp>
      <p:sp>
        <p:nvSpPr>
          <p:cNvPr id="9" name="Google Shape;3694;p98">
            <a:extLst>
              <a:ext uri="{FF2B5EF4-FFF2-40B4-BE49-F238E27FC236}">
                <a16:creationId xmlns:a16="http://schemas.microsoft.com/office/drawing/2014/main" id="{B0310BC1-62E6-F6EF-9211-3B34C9FF1BB2}"/>
              </a:ext>
            </a:extLst>
          </p:cNvPr>
          <p:cNvSpPr txBox="1">
            <a:spLocks/>
          </p:cNvSpPr>
          <p:nvPr/>
        </p:nvSpPr>
        <p:spPr>
          <a:xfrm>
            <a:off x="5976416" y="1138471"/>
            <a:ext cx="5668384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matic SC"/>
              <a:buNone/>
              <a:tabLst/>
              <a:defRPr/>
            </a:pPr>
            <a:r>
              <a:rPr kumimoji="0" lang="ru-RU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tic SC"/>
                <a:cs typeface="Amatic SC"/>
                <a:sym typeface="Amatic SC"/>
              </a:rPr>
              <a:t>Читатель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BE3437B-6C5A-EB3F-0FB9-63D90902D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981" y="2049008"/>
            <a:ext cx="4730607" cy="398315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B78482C-0714-9C4F-BA9C-DB1B8116A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DEEDE2-691B-4B7A-B7E8-3B953617ECE4}" type="slidenum">
              <a:rPr kumimoji="0" lang="ru-RU" sz="1600" b="0" i="0" u="none" strike="noStrike" kern="1200" cap="none" spc="0" normalizeH="0" baseline="0" noProof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/21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2003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694;p98">
            <a:extLst>
              <a:ext uri="{FF2B5EF4-FFF2-40B4-BE49-F238E27FC236}">
                <a16:creationId xmlns:a16="http://schemas.microsoft.com/office/drawing/2014/main" id="{40FE0CE3-A4B6-7B74-FE1B-CE4C6A578297}"/>
              </a:ext>
            </a:extLst>
          </p:cNvPr>
          <p:cNvSpPr txBox="1">
            <a:spLocks/>
          </p:cNvSpPr>
          <p:nvPr/>
        </p:nvSpPr>
        <p:spPr>
          <a:xfrm>
            <a:off x="7854026" y="2414102"/>
            <a:ext cx="2662972" cy="2938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matic SC"/>
              <a:buNone/>
              <a:tabLst/>
              <a:defRPr/>
            </a:pPr>
            <a:r>
              <a:rPr kumimoji="0" lang="ru-RU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tic SC"/>
                <a:cs typeface="Amatic SC"/>
                <a:sym typeface="Amatic SC"/>
              </a:rPr>
              <a:t>Диаграмма вариантов использования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E6E006-0CE8-E255-E181-54A9571CC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002" y="174298"/>
            <a:ext cx="4746819" cy="6509403"/>
          </a:xfrm>
          <a:prstGeom prst="rect">
            <a:avLst/>
          </a:prstGeom>
          <a:solidFill>
            <a:srgbClr val="FF9686"/>
          </a:solidFill>
          <a:ln w="38100">
            <a:solidFill>
              <a:srgbClr val="FF9686"/>
            </a:solidFill>
          </a:ln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4589008-8764-ADA0-C9E3-62AA7151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DEEDE2-691B-4B7A-B7E8-3B953617ECE4}" type="slidenum">
              <a:rPr kumimoji="0" lang="ru-RU" sz="1600" b="0" i="0" u="none" strike="noStrike" kern="1200" cap="none" spc="0" normalizeH="0" baseline="0" noProof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/21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2406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E6E006-0CE8-E255-E181-54A9571CC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183" y="174376"/>
            <a:ext cx="9827458" cy="6501061"/>
          </a:xfrm>
          <a:prstGeom prst="rect">
            <a:avLst/>
          </a:prstGeom>
          <a:solidFill>
            <a:srgbClr val="FF9686"/>
          </a:solidFill>
          <a:ln w="38100">
            <a:solidFill>
              <a:srgbClr val="FF9686"/>
            </a:solidFill>
          </a:ln>
        </p:spPr>
      </p:pic>
      <p:sp>
        <p:nvSpPr>
          <p:cNvPr id="5" name="Google Shape;3694;p98">
            <a:extLst>
              <a:ext uri="{FF2B5EF4-FFF2-40B4-BE49-F238E27FC236}">
                <a16:creationId xmlns:a16="http://schemas.microsoft.com/office/drawing/2014/main" id="{40FE0CE3-A4B6-7B74-FE1B-CE4C6A578297}"/>
              </a:ext>
            </a:extLst>
          </p:cNvPr>
          <p:cNvSpPr txBox="1">
            <a:spLocks/>
          </p:cNvSpPr>
          <p:nvPr/>
        </p:nvSpPr>
        <p:spPr>
          <a:xfrm>
            <a:off x="8954219" y="2612652"/>
            <a:ext cx="4179823" cy="81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matic SC"/>
              <a:buNone/>
              <a:tabLst/>
              <a:defRPr/>
            </a:pPr>
            <a:r>
              <a:rPr kumimoji="0" lang="ru-RU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tic SC"/>
                <a:cs typeface="Amatic SC"/>
                <a:sym typeface="Amatic SC"/>
              </a:rPr>
              <a:t>Диаграмма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matic SC"/>
              <a:buNone/>
              <a:tabLst/>
              <a:defRPr/>
            </a:pPr>
            <a:r>
              <a:rPr kumimoji="0" lang="ru-RU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tic SC"/>
                <a:cs typeface="Amatic SC"/>
                <a:sym typeface="Amatic SC"/>
              </a:rPr>
              <a:t>состояний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8DA7209-567B-8D27-F936-78FF84AAB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DEEDE2-691B-4B7A-B7E8-3B953617ECE4}" type="slidenum">
              <a:rPr kumimoji="0" lang="ru-RU" sz="1600" b="0" i="0" u="none" strike="noStrike" kern="1200" cap="none" spc="0" normalizeH="0" baseline="0" noProof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/21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2856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0E98076-0A8B-5366-0F7B-E6AD6AF73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59" y="279817"/>
            <a:ext cx="7934032" cy="6298365"/>
          </a:xfrm>
          <a:prstGeom prst="rect">
            <a:avLst/>
          </a:prstGeom>
          <a:ln w="38100">
            <a:solidFill>
              <a:srgbClr val="597BB3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Google Shape;3694;p98">
            <a:extLst>
              <a:ext uri="{FF2B5EF4-FFF2-40B4-BE49-F238E27FC236}">
                <a16:creationId xmlns:a16="http://schemas.microsoft.com/office/drawing/2014/main" id="{40FE0CE3-A4B6-7B74-FE1B-CE4C6A578297}"/>
              </a:ext>
            </a:extLst>
          </p:cNvPr>
          <p:cNvSpPr txBox="1">
            <a:spLocks/>
          </p:cNvSpPr>
          <p:nvPr/>
        </p:nvSpPr>
        <p:spPr>
          <a:xfrm>
            <a:off x="7795426" y="499378"/>
            <a:ext cx="4916496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matic SC"/>
              <a:buNone/>
              <a:tabLst/>
              <a:defRPr/>
            </a:pPr>
            <a:r>
              <a:rPr kumimoji="0" lang="ru-RU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tic SC"/>
                <a:cs typeface="Amatic SC"/>
                <a:sym typeface="Amatic SC"/>
              </a:rPr>
              <a:t>Спецификация данных</a:t>
            </a:r>
          </a:p>
        </p:txBody>
      </p:sp>
      <p:sp>
        <p:nvSpPr>
          <p:cNvPr id="6" name="Google Shape;3696;p98">
            <a:extLst>
              <a:ext uri="{FF2B5EF4-FFF2-40B4-BE49-F238E27FC236}">
                <a16:creationId xmlns:a16="http://schemas.microsoft.com/office/drawing/2014/main" id="{23330401-04D5-6E59-B6CE-B26CFC55271D}"/>
              </a:ext>
            </a:extLst>
          </p:cNvPr>
          <p:cNvSpPr txBox="1">
            <a:spLocks/>
          </p:cNvSpPr>
          <p:nvPr/>
        </p:nvSpPr>
        <p:spPr>
          <a:xfrm>
            <a:off x="8486107" y="1359053"/>
            <a:ext cx="3535133" cy="5122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457200" marR="0" lvl="0" indent="-4320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260000"/>
              <a:buFont typeface="Roboto Light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/>
              <a:defRPr/>
            </a:pPr>
            <a:r>
              <a:rPr lang="ru-RU" sz="2200" kern="0" noProof="0" dirty="0">
                <a:solidFill>
                  <a:srgbClr val="00000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Пользователь</a:t>
            </a:r>
            <a:endParaRPr kumimoji="0" lang="ru-RU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 UI Light" panose="020B0502040204020203" pitchFamily="34" charset="-122"/>
              <a:ea typeface="Microsoft YaHei UI Light" panose="020B0502040204020203" pitchFamily="34" charset="-122"/>
              <a:sym typeface="Roboto Light"/>
            </a:endParaRPr>
          </a:p>
          <a:p>
            <a:pPr marL="457200" marR="0" lvl="0" indent="-4320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260000"/>
              <a:buFont typeface="Roboto Light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/>
              <a:defRPr/>
            </a:pPr>
            <a:r>
              <a:rPr lang="ru-RU" sz="2200" kern="0" dirty="0">
                <a:solidFill>
                  <a:srgbClr val="00000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Автор</a:t>
            </a:r>
            <a:endParaRPr kumimoji="0" lang="ru-RU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 UI Light" panose="020B0502040204020203" pitchFamily="34" charset="-122"/>
              <a:ea typeface="Microsoft YaHei UI Light" panose="020B0502040204020203" pitchFamily="34" charset="-122"/>
              <a:sym typeface="Roboto Light"/>
            </a:endParaRPr>
          </a:p>
          <a:p>
            <a:pPr marL="457200" marR="0" lvl="0" indent="-4320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260000"/>
              <a:buFont typeface="Roboto Light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/>
              <a:defRPr/>
            </a:pPr>
            <a:r>
              <a:rPr lang="ru-RU" sz="2200" kern="0" dirty="0">
                <a:solidFill>
                  <a:srgbClr val="00000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Книга</a:t>
            </a:r>
          </a:p>
          <a:p>
            <a:pPr marL="457200" marR="0" lvl="0" indent="-4320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260000"/>
              <a:buFont typeface="Roboto Light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/>
              <a:defRPr/>
            </a:pPr>
            <a:r>
              <a:rPr lang="ru-RU" sz="2200" kern="0" dirty="0">
                <a:solidFill>
                  <a:srgbClr val="00000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Экземпляр книги</a:t>
            </a:r>
          </a:p>
          <a:p>
            <a:pPr marL="457200" marR="0" lvl="0" indent="-4320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260000"/>
              <a:buFont typeface="Roboto Light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/>
              <a:defRPr/>
            </a:pPr>
            <a:r>
              <a:rPr lang="ru-RU" sz="2200" kern="0" dirty="0">
                <a:solidFill>
                  <a:srgbClr val="00000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Желаемая книга</a:t>
            </a:r>
          </a:p>
          <a:p>
            <a:pPr marL="457200" marR="0" lvl="0" indent="-4320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260000"/>
              <a:buFont typeface="Roboto Light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/>
              <a:defRPr/>
            </a:pPr>
            <a:r>
              <a:rPr kumimoji="0" lang="ru-RU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 UI Light" panose="020B0502040204020203" pitchFamily="34" charset="-122"/>
                <a:ea typeface="Microsoft YaHei UI Light" panose="020B0502040204020203" pitchFamily="34" charset="-122"/>
                <a:sym typeface="Roboto Light"/>
              </a:rPr>
              <a:t>Бронирование</a:t>
            </a:r>
          </a:p>
          <a:p>
            <a:pPr marL="457200" marR="0" lvl="0" indent="-4320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260000"/>
              <a:buFont typeface="Roboto Light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/>
              <a:defRPr/>
            </a:pPr>
            <a:r>
              <a:rPr lang="ru-RU" sz="2200" kern="0" dirty="0">
                <a:solidFill>
                  <a:srgbClr val="00000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Отзыв</a:t>
            </a:r>
          </a:p>
          <a:p>
            <a:pPr marL="457200" marR="0" lvl="0" indent="-4320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260000"/>
              <a:buFont typeface="Roboto Light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/>
              <a:defRPr/>
            </a:pPr>
            <a:r>
              <a:rPr kumimoji="0" lang="ru-RU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 UI Light" panose="020B0502040204020203" pitchFamily="34" charset="-122"/>
                <a:ea typeface="Microsoft YaHei UI Light" panose="020B0502040204020203" pitchFamily="34" charset="-122"/>
                <a:sym typeface="Roboto Light"/>
              </a:rPr>
              <a:t>Тег</a:t>
            </a:r>
          </a:p>
          <a:p>
            <a:pPr marL="457200" marR="0" lvl="0" indent="-4320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260000"/>
              <a:buFont typeface="Roboto Light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/>
              <a:defRPr/>
            </a:pPr>
            <a:endParaRPr kumimoji="0" lang="ru-RU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 UI Light" panose="020B0502040204020203" pitchFamily="34" charset="-122"/>
              <a:ea typeface="Microsoft YaHei UI Light" panose="020B0502040204020203" pitchFamily="34" charset="-122"/>
              <a:sym typeface="Roboto Light"/>
            </a:endParaRPr>
          </a:p>
          <a:p>
            <a:pPr marL="457200" marR="0" lvl="0" indent="-4320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260000"/>
              <a:buFont typeface="Roboto Light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/>
              <a:defRPr/>
            </a:pPr>
            <a:endParaRPr kumimoji="0" lang="ru-RU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 UI Light" panose="020B0502040204020203" pitchFamily="34" charset="-122"/>
              <a:ea typeface="Microsoft YaHei UI Light" panose="020B0502040204020203" pitchFamily="34" charset="-122"/>
              <a:sym typeface="Roboto Light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9CFC30D-6DFB-50BC-BB19-BD7D45021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2007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DEEDE2-691B-4B7A-B7E8-3B953617ECE4}" type="slidenum">
              <a:rPr kumimoji="0" lang="ru-RU" sz="1600" b="0" i="0" u="none" strike="noStrike" kern="1200" cap="none" spc="0" normalizeH="0" baseline="0" noProof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/21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258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1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1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1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1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1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1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1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" dur="1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1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1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1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2" dur="1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1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4" dur="1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6" dur="1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" dur="1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8" dur="1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0" dur="1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1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1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4" dur="1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5" dur="1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6" dur="1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99B16573-43C4-304F-3D06-2BAAB5694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977" y="1940608"/>
            <a:ext cx="2570480" cy="192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209E22D-A70C-3B38-6889-1FCFC9441337}"/>
              </a:ext>
            </a:extLst>
          </p:cNvPr>
          <p:cNvSpPr/>
          <p:nvPr/>
        </p:nvSpPr>
        <p:spPr>
          <a:xfrm rot="5400000">
            <a:off x="5932098" y="811742"/>
            <a:ext cx="327804" cy="10862960"/>
          </a:xfrm>
          <a:prstGeom prst="rect">
            <a:avLst/>
          </a:prstGeom>
          <a:solidFill>
            <a:srgbClr val="597BB3"/>
          </a:solidFill>
          <a:ln>
            <a:solidFill>
              <a:srgbClr val="597B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9686"/>
              </a:solidFill>
              <a:highlight>
                <a:srgbClr val="4472C4"/>
              </a:highlight>
            </a:endParaRPr>
          </a:p>
        </p:txBody>
      </p:sp>
      <p:sp>
        <p:nvSpPr>
          <p:cNvPr id="5" name="Google Shape;3694;p98">
            <a:extLst>
              <a:ext uri="{FF2B5EF4-FFF2-40B4-BE49-F238E27FC236}">
                <a16:creationId xmlns:a16="http://schemas.microsoft.com/office/drawing/2014/main" id="{40FE0CE3-A4B6-7B74-FE1B-CE4C6A578297}"/>
              </a:ext>
            </a:extLst>
          </p:cNvPr>
          <p:cNvSpPr txBox="1">
            <a:spLocks/>
          </p:cNvSpPr>
          <p:nvPr/>
        </p:nvSpPr>
        <p:spPr>
          <a:xfrm>
            <a:off x="1835700" y="36157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matic SC"/>
              <a:buNone/>
              <a:tabLst/>
              <a:defRPr/>
            </a:pPr>
            <a:r>
              <a:rPr lang="ru-RU" sz="4400" kern="0" dirty="0">
                <a:solidFill>
                  <a:srgbClr val="000000"/>
                </a:solidFill>
              </a:rPr>
              <a:t>Стек</a:t>
            </a:r>
            <a:endParaRPr kumimoji="0" lang="ru-RU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tic SC"/>
              <a:cs typeface="Amatic SC"/>
              <a:sym typeface="Amatic SC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DA0F349-6DBB-5E2C-2952-FEEC3912E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493" y="1562008"/>
            <a:ext cx="1342530" cy="134253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A64F8C-2A8E-D555-C2DB-041F1DC21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368" y="3974967"/>
            <a:ext cx="2360612" cy="213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1405D49-1065-D5CC-5357-CC09B4957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520" y="1801266"/>
            <a:ext cx="2986772" cy="864014"/>
          </a:xfrm>
          <a:prstGeom prst="rect">
            <a:avLst/>
          </a:prstGeom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267E1A2-0EE5-138A-399A-D09583CEE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721" y="4284870"/>
            <a:ext cx="2700291" cy="151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C2D15E6A-F113-1ABA-C114-02F46F3D1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060" y="2140376"/>
            <a:ext cx="1137433" cy="113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nertia.js: Everything You Need to Know - The Bite Code">
            <a:extLst>
              <a:ext uri="{FF2B5EF4-FFF2-40B4-BE49-F238E27FC236}">
                <a16:creationId xmlns:a16="http://schemas.microsoft.com/office/drawing/2014/main" id="{53C626F7-7E57-AD6F-627D-AE109531E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419" y="2951862"/>
            <a:ext cx="2056061" cy="97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380E13D-6873-7688-197A-DEDDDC8B2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DEEDE2-691B-4B7A-B7E8-3B953617ECE4}" type="slidenum">
              <a:rPr kumimoji="0" lang="ru-RU" sz="1600" b="0" i="0" u="none" strike="noStrike" kern="1200" cap="none" spc="0" normalizeH="0" baseline="0" noProof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/21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3314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694;p98">
            <a:extLst>
              <a:ext uri="{FF2B5EF4-FFF2-40B4-BE49-F238E27FC236}">
                <a16:creationId xmlns:a16="http://schemas.microsoft.com/office/drawing/2014/main" id="{40FE0CE3-A4B6-7B74-FE1B-CE4C6A578297}"/>
              </a:ext>
            </a:extLst>
          </p:cNvPr>
          <p:cNvSpPr txBox="1">
            <a:spLocks/>
          </p:cNvSpPr>
          <p:nvPr/>
        </p:nvSpPr>
        <p:spPr>
          <a:xfrm>
            <a:off x="3362634" y="64247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matic SC"/>
              <a:buNone/>
              <a:tabLst/>
              <a:defRPr/>
            </a:pPr>
            <a:r>
              <a:rPr lang="ru-RU" sz="4400" kern="0" dirty="0">
                <a:solidFill>
                  <a:srgbClr val="000000"/>
                </a:solidFill>
              </a:rPr>
              <a:t>Регистрация и аутентификация</a:t>
            </a:r>
            <a:endParaRPr kumimoji="0" lang="ru-RU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sym typeface="Amatic SC"/>
            </a:endParaRPr>
          </a:p>
        </p:txBody>
      </p:sp>
      <p:pic>
        <p:nvPicPr>
          <p:cNvPr id="397" name="Рисунок 396">
            <a:extLst>
              <a:ext uri="{FF2B5EF4-FFF2-40B4-BE49-F238E27FC236}">
                <a16:creationId xmlns:a16="http://schemas.microsoft.com/office/drawing/2014/main" id="{4D9F371F-4A92-96F9-1996-5F3B6F499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634" y="2091360"/>
            <a:ext cx="8316462" cy="43141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98" name="Рисунок 397">
            <a:extLst>
              <a:ext uri="{FF2B5EF4-FFF2-40B4-BE49-F238E27FC236}">
                <a16:creationId xmlns:a16="http://schemas.microsoft.com/office/drawing/2014/main" id="{40BF66CC-D4C2-E7F4-A640-B7CC469D6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766" y="642476"/>
            <a:ext cx="2660907" cy="57630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1BE6F3E-5528-B7DD-0774-A426E0CC4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DEEDE2-691B-4B7A-B7E8-3B953617ECE4}" type="slidenum">
              <a:rPr kumimoji="0" lang="ru-RU" sz="1600" b="0" i="0" u="none" strike="noStrike" kern="1200" cap="none" spc="0" normalizeH="0" baseline="0" noProof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/21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7835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3631</TotalTime>
  <Words>195</Words>
  <Application>Microsoft Office PowerPoint</Application>
  <PresentationFormat>Широкоэкранный</PresentationFormat>
  <Paragraphs>82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8" baseType="lpstr">
      <vt:lpstr>Microsoft YaHei UI Light</vt:lpstr>
      <vt:lpstr>Amatic SC</vt:lpstr>
      <vt:lpstr>Arial</vt:lpstr>
      <vt:lpstr>Calibri</vt:lpstr>
      <vt:lpstr>Calibri Light</vt:lpstr>
      <vt:lpstr>Roboto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Евгения Травка</dc:creator>
  <cp:lastModifiedBy>Евгения Травка</cp:lastModifiedBy>
  <cp:revision>35</cp:revision>
  <dcterms:created xsi:type="dcterms:W3CDTF">2023-03-02T13:21:52Z</dcterms:created>
  <dcterms:modified xsi:type="dcterms:W3CDTF">2023-06-09T13:07:34Z</dcterms:modified>
</cp:coreProperties>
</file>